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Общественная молодежная палата при Собрании депутатов Озерского городского округа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Как мы </a:t>
            </a:r>
            <a:r>
              <a:rPr lang="ru-RU" b="1" dirty="0" smtClean="0"/>
              <a:t>жи</a:t>
            </a:r>
            <a:r>
              <a:rPr lang="ru-RU" b="1" dirty="0" smtClean="0"/>
              <a:t>ли и работали в 2023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746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Члены ОМП </a:t>
            </a:r>
            <a:r>
              <a:rPr lang="ru-RU" b="1" dirty="0" smtClean="0"/>
              <a:t>приняли участие: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696" y="2455253"/>
            <a:ext cx="3265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53169" y="4747846"/>
            <a:ext cx="344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43844" y="2539173"/>
            <a:ext cx="40735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Члены ОМП приняли участие в конкурсе «Парламентские дебаты», который состоялся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22 декабря 2023 года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в Законодательном Собрании Челябинской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области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96" y="2455252"/>
            <a:ext cx="2653873" cy="39849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8717" y="3178186"/>
            <a:ext cx="3718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 ноября 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- праздничный вечер «Общественные инициативы – 2023», посвященный дню основания Озерска 9 ноября 1945 года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1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9062676" cy="1209129"/>
          </a:xfrm>
        </p:spPr>
        <p:txBody>
          <a:bodyPr/>
          <a:lstStyle/>
          <a:p>
            <a:r>
              <a:rPr lang="ru-RU" dirty="0" smtClean="0"/>
              <a:t>Наши  </a:t>
            </a:r>
            <a:r>
              <a:rPr lang="ru-RU" dirty="0" smtClean="0"/>
              <a:t>личные успехи в 2023 году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>
          <a:xfrm>
            <a:off x="7303477" y="5029199"/>
            <a:ext cx="4464655" cy="106680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Сергей </a:t>
            </a:r>
            <a:r>
              <a:rPr lang="ru-RU" sz="1800" b="1" dirty="0" err="1" smtClean="0">
                <a:solidFill>
                  <a:srgbClr val="7030A0"/>
                </a:solidFill>
              </a:rPr>
              <a:t>Мякотин</a:t>
            </a:r>
            <a:r>
              <a:rPr lang="ru-RU" sz="1800" b="1" dirty="0" smtClean="0">
                <a:solidFill>
                  <a:srgbClr val="7030A0"/>
                </a:solidFill>
              </a:rPr>
              <a:t> номинирован  в конкурсе </a:t>
            </a:r>
            <a:r>
              <a:rPr lang="ru-RU" sz="1800" b="1" dirty="0">
                <a:solidFill>
                  <a:srgbClr val="7030A0"/>
                </a:solidFill>
              </a:rPr>
              <a:t>«Новые Созидатели</a:t>
            </a:r>
            <a:r>
              <a:rPr lang="ru-RU" sz="1800" b="1" dirty="0" smtClean="0">
                <a:solidFill>
                  <a:srgbClr val="7030A0"/>
                </a:solidFill>
              </a:rPr>
              <a:t>» </a:t>
            </a:r>
            <a:r>
              <a:rPr lang="ru-RU" sz="1800" b="1" dirty="0" err="1" smtClean="0">
                <a:solidFill>
                  <a:srgbClr val="7030A0"/>
                </a:solidFill>
              </a:rPr>
              <a:t>Госкорпорации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«</a:t>
            </a:r>
            <a:r>
              <a:rPr lang="ru-RU" sz="1800" b="1" dirty="0">
                <a:solidFill>
                  <a:srgbClr val="7030A0"/>
                </a:solidFill>
              </a:rPr>
              <a:t>Росатом</a:t>
            </a:r>
            <a:r>
              <a:rPr lang="ru-RU" sz="1800" b="1" dirty="0">
                <a:solidFill>
                  <a:srgbClr val="7030A0"/>
                </a:solidFill>
              </a:rPr>
              <a:t>» 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396" y="228839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Илья Мешков -  1 место в </a:t>
            </a:r>
            <a:r>
              <a:rPr lang="ru-RU" b="1" dirty="0" smtClean="0">
                <a:solidFill>
                  <a:srgbClr val="FFFF00"/>
                </a:solidFill>
              </a:rPr>
              <a:t>VIII Международном чемпионате </a:t>
            </a:r>
            <a:r>
              <a:rPr lang="ru-RU" b="1" dirty="0">
                <a:solidFill>
                  <a:srgbClr val="FFFF00"/>
                </a:solidFill>
              </a:rPr>
              <a:t>профессионального мастерства </a:t>
            </a:r>
            <a:r>
              <a:rPr lang="ru-RU" b="1" dirty="0" smtClean="0">
                <a:solidFill>
                  <a:srgbClr val="FFFF00"/>
                </a:solidFill>
              </a:rPr>
              <a:t>AtomSkills-2023</a:t>
            </a:r>
            <a:r>
              <a:rPr lang="ru-RU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ea typeface="Times New Roman" panose="02020603050405020304" pitchFamily="18" charset="0"/>
              </a:rPr>
              <a:t>в компетенции «</a:t>
            </a:r>
            <a:r>
              <a:rPr lang="ru-RU" b="1" dirty="0" err="1">
                <a:solidFill>
                  <a:srgbClr val="FFFF00"/>
                </a:solidFill>
                <a:ea typeface="Times New Roman" panose="02020603050405020304" pitchFamily="18" charset="0"/>
              </a:rPr>
              <a:t>Мехатроника</a:t>
            </a:r>
            <a:r>
              <a:rPr lang="ru-RU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0" y="3554484"/>
            <a:ext cx="6059949" cy="2822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08" y="1987199"/>
            <a:ext cx="2919046" cy="26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ОМП Озерска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Создана 5 июля 2016 года решением Собрания депутатов Озерского городского округа</a:t>
            </a:r>
          </a:p>
          <a:p>
            <a:r>
              <a:rPr lang="ru-RU" sz="2400" b="1" dirty="0" smtClean="0"/>
              <a:t>Состоит из 25 представителей молодежных организаций и учреждений города</a:t>
            </a:r>
          </a:p>
          <a:p>
            <a:r>
              <a:rPr lang="ru-RU" sz="2400" b="1" dirty="0" smtClean="0"/>
              <a:t>Подотчетна Собранию депутатов Озерска</a:t>
            </a:r>
          </a:p>
          <a:p>
            <a:r>
              <a:rPr lang="ru-RU" sz="2400" b="1" dirty="0" smtClean="0"/>
              <a:t>Работает по утверждаемому плану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61" y="598578"/>
            <a:ext cx="1533333" cy="1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Обучение по программе «Молодой лидер местного самоуправления»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Лекции специалистов и депутатов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Сборы и семинары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Возможности </a:t>
            </a:r>
            <a:r>
              <a:rPr lang="ru-RU" sz="2000" b="1" dirty="0" err="1"/>
              <a:t>фандрайзинга</a:t>
            </a:r>
            <a:r>
              <a:rPr lang="ru-RU" sz="2000" b="1" dirty="0"/>
              <a:t> для реализации социальных идей</a:t>
            </a:r>
            <a:r>
              <a:rPr lang="ru-RU" sz="2000" b="1" dirty="0" smtClean="0"/>
              <a:t>».</a:t>
            </a:r>
            <a:endParaRPr lang="ru-RU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Социальное проектирование»</a:t>
            </a:r>
            <a:r>
              <a:rPr lang="ru-RU" sz="2000" dirty="0"/>
              <a:t>. </a:t>
            </a:r>
            <a:endParaRPr lang="ru-RU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Практическая часть программы:  Разработка и реализация социальных </a:t>
            </a:r>
            <a:r>
              <a:rPr lang="ru-RU" sz="2000" b="1" dirty="0" smtClean="0"/>
              <a:t>проектов</a:t>
            </a:r>
            <a:r>
              <a:rPr lang="ru-RU" sz="2000" b="1" dirty="0" smtClean="0"/>
              <a:t>»</a:t>
            </a:r>
            <a:endParaRPr lang="ru-RU" sz="2000" b="1" dirty="0" smtClean="0"/>
          </a:p>
          <a:p>
            <a:r>
              <a:rPr lang="ru-RU" sz="2000" b="1" dirty="0" smtClean="0"/>
              <a:t>И т.д.  </a:t>
            </a:r>
            <a:endParaRPr lang="ru-RU" sz="2000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ru-RU" sz="2000" b="1" dirty="0" smtClean="0"/>
              <a:t>Выездное заседание на территории Ледовой арены «Высота»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0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50449" y="1017302"/>
            <a:ext cx="8648628" cy="4011897"/>
          </a:xfrm>
        </p:spPr>
        <p:txBody>
          <a:bodyPr/>
          <a:lstStyle/>
          <a:p>
            <a:pPr lvl="0" algn="ctr"/>
            <a:r>
              <a:rPr lang="ru-RU" sz="3200" b="1" dirty="0" smtClean="0"/>
              <a:t>«</a:t>
            </a:r>
            <a:r>
              <a:rPr lang="ru-RU" sz="3200" b="1" dirty="0"/>
              <a:t>Развитие дворового молодежного спорта в условиях многофункциональных спортивных площадок на территории Озерского городского округа "Все во двор!"».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3"/>
          </p:nvPr>
        </p:nvSpPr>
        <p:spPr>
          <a:xfrm>
            <a:off x="726832" y="5029200"/>
            <a:ext cx="7596552" cy="1828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 2023 году члены молодежной палаты реализовали социальный проект </a:t>
            </a:r>
            <a:r>
              <a:rPr lang="ru-RU" sz="3200" b="1" dirty="0" smtClean="0">
                <a:solidFill>
                  <a:srgbClr val="0070C0"/>
                </a:solidFill>
              </a:rPr>
              <a:t>- победителя Фонда поддержки гражданских инициатив Южного Урала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179" y="4809758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1446" y="958196"/>
            <a:ext cx="8825659" cy="706964"/>
          </a:xfrm>
        </p:spPr>
        <p:txBody>
          <a:bodyPr/>
          <a:lstStyle/>
          <a:p>
            <a:r>
              <a:rPr lang="ru-RU" sz="3200" b="1" dirty="0" smtClean="0"/>
              <a:t>В рамках проекта  мы дали ДЕЛО неорганизованной молодежи в летний период</a:t>
            </a:r>
            <a:endParaRPr lang="ru-RU" sz="32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75356" y="5568080"/>
            <a:ext cx="3050438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25 мая 2023</a:t>
            </a:r>
            <a:r>
              <a:rPr lang="ru-RU" dirty="0">
                <a:solidFill>
                  <a:srgbClr val="7030A0"/>
                </a:solidFill>
              </a:rPr>
              <a:t> года проведен  Круглый стол по теме </a:t>
            </a:r>
            <a:r>
              <a:rPr lang="ru-RU" b="1" dirty="0">
                <a:solidFill>
                  <a:srgbClr val="7030A0"/>
                </a:solidFill>
              </a:rPr>
              <a:t>«Беречь и любить малую родину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8524183" y="4336775"/>
            <a:ext cx="3051095" cy="1231305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Проведены </a:t>
            </a:r>
            <a:r>
              <a:rPr lang="ru-RU" sz="2000" b="1" dirty="0">
                <a:solidFill>
                  <a:srgbClr val="002060"/>
                </a:solidFill>
              </a:rPr>
              <a:t>турниры для дворовых команд </a:t>
            </a:r>
            <a:r>
              <a:rPr lang="ru-RU" sz="2000" dirty="0">
                <a:solidFill>
                  <a:srgbClr val="002060"/>
                </a:solidFill>
              </a:rPr>
              <a:t>неорганизованной молодежи по самым популярным подростковым спортивным играм: футболу и </a:t>
            </a:r>
            <a:r>
              <a:rPr lang="ru-RU" sz="2000" dirty="0" err="1">
                <a:solidFill>
                  <a:srgbClr val="002060"/>
                </a:solidFill>
              </a:rPr>
              <a:t>стритболу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0593" b="10593"/>
          <a:stretch>
            <a:fillRect/>
          </a:stretch>
        </p:blipFill>
        <p:spPr>
          <a:xfrm>
            <a:off x="975356" y="2193192"/>
            <a:ext cx="2691242" cy="159151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80465" y="5738924"/>
            <a:ext cx="3050438" cy="57626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Восстановили </a:t>
            </a:r>
            <a:r>
              <a:rPr lang="ru-RU" sz="2000" b="1" dirty="0">
                <a:solidFill>
                  <a:srgbClr val="C00000"/>
                </a:solidFill>
              </a:rPr>
              <a:t>дворовые площадки: </a:t>
            </a:r>
            <a:r>
              <a:rPr lang="ru-RU" sz="2000" dirty="0">
                <a:solidFill>
                  <a:srgbClr val="C00000"/>
                </a:solidFill>
              </a:rPr>
              <a:t>футбольные сетки, баскетбольные кольца, борта кортов.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10551" b="10551"/>
          <a:stretch>
            <a:fillRect/>
          </a:stretch>
        </p:blipFill>
        <p:spPr>
          <a:xfrm>
            <a:off x="4559878" y="2603500"/>
            <a:ext cx="3071025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72" y="1339036"/>
            <a:ext cx="8825659" cy="706964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</a:rPr>
              <a:t>Городской турнир по </a:t>
            </a:r>
            <a:r>
              <a:rPr lang="ru-RU" sz="2000" b="1" dirty="0" err="1">
                <a:solidFill>
                  <a:srgbClr val="FFFF00"/>
                </a:solidFill>
              </a:rPr>
              <a:t>стритболу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для молодежных дворовых команд стартовал </a:t>
            </a:r>
            <a:r>
              <a:rPr lang="ru-RU" sz="2000" b="1" dirty="0">
                <a:solidFill>
                  <a:srgbClr val="FFFF00"/>
                </a:solidFill>
              </a:rPr>
              <a:t>9 августа</a:t>
            </a:r>
            <a:r>
              <a:rPr lang="ru-RU" sz="2000" dirty="0">
                <a:solidFill>
                  <a:srgbClr val="FFFF00"/>
                </a:solidFill>
              </a:rPr>
              <a:t> на спортивной площадке Лицея №39. Соревновались 9 команд, 100 игроков, более 250 болельщиков.</a:t>
            </a:r>
            <a:br>
              <a:rPr lang="ru-RU" sz="2000" dirty="0">
                <a:solidFill>
                  <a:srgbClr val="FFFF0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8" y="1986076"/>
            <a:ext cx="3407959" cy="19204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718" y="3575477"/>
            <a:ext cx="3913971" cy="260931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622" y="1804994"/>
            <a:ext cx="4145639" cy="27495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92" y="4061067"/>
            <a:ext cx="3810330" cy="254225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2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575" y="1121376"/>
            <a:ext cx="8825659" cy="706964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</a:rPr>
              <a:t>18 августа</a:t>
            </a:r>
            <a:r>
              <a:rPr lang="ru-RU" sz="2000" dirty="0">
                <a:solidFill>
                  <a:srgbClr val="FFFF00"/>
                </a:solidFill>
              </a:rPr>
              <a:t> в Городском </a:t>
            </a:r>
            <a:r>
              <a:rPr lang="ru-RU" sz="2000" b="1" dirty="0">
                <a:solidFill>
                  <a:srgbClr val="FFFF00"/>
                </a:solidFill>
              </a:rPr>
              <a:t>турнире по футбо</a:t>
            </a:r>
            <a:r>
              <a:rPr lang="ru-RU" sz="2000" dirty="0">
                <a:solidFill>
                  <a:srgbClr val="FFFF00"/>
                </a:solidFill>
              </a:rPr>
              <a:t>лу приняли участие около ста человек, юноши от 14 до 21 года, заявки для участия в турнире подали девять дворовых футбольных молодежных команд. 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1" y="3869535"/>
            <a:ext cx="4139131" cy="27571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909" y="3279258"/>
            <a:ext cx="4195480" cy="279459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111" y="1828340"/>
            <a:ext cx="4071381" cy="228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3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Члены ОМП </a:t>
            </a:r>
            <a:r>
              <a:rPr lang="ru-RU" b="1" dirty="0" smtClean="0"/>
              <a:t>приняли участие: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696" y="2455253"/>
            <a:ext cx="32651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17 марта</a:t>
            </a:r>
            <a:r>
              <a:rPr lang="ru-RU" sz="2000" dirty="0">
                <a:solidFill>
                  <a:srgbClr val="7030A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- XIII смотр-конкурс </a:t>
            </a:r>
            <a:r>
              <a:rPr lang="ru-RU" sz="2000" dirty="0">
                <a:solidFill>
                  <a:srgbClr val="7030A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молодежных парламентских формирований Челябинской </a:t>
            </a:r>
            <a:r>
              <a:rPr lang="ru-RU" sz="2000" dirty="0" smtClean="0">
                <a:solidFill>
                  <a:srgbClr val="7030A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области </a:t>
            </a:r>
            <a:endParaRPr lang="ru-RU" sz="2000" dirty="0">
              <a:solidFill>
                <a:srgbClr val="7030A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5" y="4313160"/>
            <a:ext cx="4226884" cy="21157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153169" y="4747846"/>
            <a:ext cx="3445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21 апреля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-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VII </a:t>
            </a:r>
            <a:r>
              <a:rPr lang="ru-RU" sz="2000" kern="18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Общественный форум </a:t>
            </a:r>
            <a:r>
              <a:rPr lang="ru-RU" sz="2000" kern="1800" dirty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«Озерск – территория объединения сил</a:t>
            </a:r>
            <a:r>
              <a:rPr lang="ru-RU" sz="2000" kern="1800" dirty="0" smtClean="0">
                <a:solidFill>
                  <a:schemeClr val="accent1">
                    <a:lumMod val="75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697" y="1680632"/>
            <a:ext cx="2106973" cy="28213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75944" y="2836985"/>
            <a:ext cx="3170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13 сентября</a:t>
            </a:r>
            <a:r>
              <a:rPr lang="ru-RU" sz="2400" dirty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2023 го</a:t>
            </a:r>
            <a:r>
              <a:rPr lang="ru-RU" sz="2400" dirty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да </a:t>
            </a:r>
            <a:r>
              <a:rPr lang="ru-RU" sz="2400" dirty="0" smtClean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-  Форум </a:t>
            </a:r>
            <a:r>
              <a:rPr lang="ru-RU" sz="2400" dirty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городских лидеров социальных проектов «</a:t>
            </a:r>
            <a:r>
              <a:rPr lang="ru-RU" sz="2400" dirty="0" err="1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Песочница.Фест</a:t>
            </a:r>
            <a:r>
              <a:rPr lang="ru-RU" sz="2400" dirty="0" smtClean="0">
                <a:solidFill>
                  <a:srgbClr val="C00000"/>
                </a:solidFill>
                <a:latin typeface="Lucida Sans Unicode" panose="020B0602030504020204" pitchFamily="34" charset="0"/>
                <a:ea typeface="Calibri" panose="020F0502020204030204" pitchFamily="34" charset="0"/>
                <a:cs typeface="Lucida Sans Unicode" panose="020B0602030504020204" pitchFamily="34" charset="0"/>
              </a:rPr>
              <a:t>.»</a:t>
            </a:r>
            <a:endParaRPr lang="ru-RU" sz="2400" dirty="0">
              <a:solidFill>
                <a:srgbClr val="C0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4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Члены ОМП </a:t>
            </a:r>
            <a:r>
              <a:rPr lang="ru-RU" b="1" dirty="0" smtClean="0"/>
              <a:t>приняли участие: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696" y="2455253"/>
            <a:ext cx="32651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1 октября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- тренинг-семинар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для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озерских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НКО с участием эксперта   Благотворительного Фонда развития города Тюмени, координатора Уральской сети ресурсных центров для СО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НКО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53169" y="4747846"/>
            <a:ext cx="344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7494" y="2641003"/>
            <a:ext cx="3195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В октябре </a:t>
            </a:r>
            <a:r>
              <a:rPr lang="ru-RU" sz="2000" dirty="0" smtClean="0">
                <a:solidFill>
                  <a:srgbClr val="0070C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-торжественная церемония  </a:t>
            </a:r>
            <a:r>
              <a:rPr lang="ru-RU" sz="2000" dirty="0">
                <a:solidFill>
                  <a:srgbClr val="0070C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открытия местного отделения Российского движения детей и молодежи «Движение Первых» в Озерском городском </a:t>
            </a:r>
            <a:r>
              <a:rPr lang="ru-RU" sz="2000" dirty="0" smtClean="0">
                <a:solidFill>
                  <a:srgbClr val="0070C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округе</a:t>
            </a:r>
            <a:endParaRPr lang="ru-RU" sz="2000" dirty="0">
              <a:solidFill>
                <a:srgbClr val="0070C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994" y="2368976"/>
            <a:ext cx="3980692" cy="26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5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373</TotalTime>
  <Words>432</Words>
  <Application>Microsoft Office PowerPoint</Application>
  <PresentationFormat>Широкоэкранный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Lucida Sans Unicode</vt:lpstr>
      <vt:lpstr>Times New Roman</vt:lpstr>
      <vt:lpstr>Wingdings 3</vt:lpstr>
      <vt:lpstr>Ион (конференц-зал)</vt:lpstr>
      <vt:lpstr>Общественная молодежная палата при Собрании депутатов Озерского городского округа</vt:lpstr>
      <vt:lpstr>ОМП Озерска</vt:lpstr>
      <vt:lpstr>Обучение по программе «Молодой лидер местного самоуправления»</vt:lpstr>
      <vt:lpstr>«Развитие дворового молодежного спорта в условиях многофункциональных спортивных площадок на территории Озерского городского округа "Все во двор!"».  </vt:lpstr>
      <vt:lpstr>В рамках проекта  мы дали ДЕЛО неорганизованной молодежи в летний период</vt:lpstr>
      <vt:lpstr>Городской турнир по стритболу для молодежных дворовых команд стартовал 9 августа на спортивной площадке Лицея №39. Соревновались 9 команд, 100 игроков, более 250 болельщиков.  </vt:lpstr>
      <vt:lpstr>18 августа в Городском турнире по футболу приняли участие около ста человек, юноши от 14 до 21 года, заявки для участия в турнире подали девять дворовых футбольных молодежных команд.  </vt:lpstr>
      <vt:lpstr>Члены ОМП приняли участие:</vt:lpstr>
      <vt:lpstr>Члены ОМП приняли участие:</vt:lpstr>
      <vt:lpstr>Члены ОМП приняли участие:</vt:lpstr>
      <vt:lpstr>Наши  личные успехи в 2023 году</vt:lpstr>
    </vt:vector>
  </TitlesOfParts>
  <Company>%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молодежная палата при Собрании депутатов Озерского городского округа</dc:title>
  <dc:creator>%</dc:creator>
  <cp:lastModifiedBy>*</cp:lastModifiedBy>
  <cp:revision>29</cp:revision>
  <dcterms:created xsi:type="dcterms:W3CDTF">2016-07-20T12:03:00Z</dcterms:created>
  <dcterms:modified xsi:type="dcterms:W3CDTF">2024-02-16T06:01:47Z</dcterms:modified>
</cp:coreProperties>
</file>