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1"/>
  </p:sldMasterIdLst>
  <p:notesMasterIdLst>
    <p:notesMasterId r:id="rId10"/>
  </p:notesMasterIdLst>
  <p:sldIdLst>
    <p:sldId id="256" r:id="rId2"/>
    <p:sldId id="269" r:id="rId3"/>
    <p:sldId id="257" r:id="rId4"/>
    <p:sldId id="258" r:id="rId5"/>
    <p:sldId id="259" r:id="rId6"/>
    <p:sldId id="267" r:id="rId7"/>
    <p:sldId id="261" r:id="rId8"/>
    <p:sldId id="26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080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5EF31-E697-430F-B4FB-5DACB3925A0B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2A2A4-03A3-4FB1-B93E-1D68E6B6C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205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2A2A4-03A3-4FB1-B93E-1D68E6B6CE7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109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9221CB92-810E-45EC-9520-BD9306A3E547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8DB8B29-60B8-4421-8573-C0A2FF99B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39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0"/>
    </mc:Choice>
    <mc:Fallback xmlns="">
      <p:transition spd="slow" advClick="0" advTm="30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CB92-810E-45EC-9520-BD9306A3E547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8B29-60B8-4421-8573-C0A2FF99B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19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0"/>
    </mc:Choice>
    <mc:Fallback xmlns="">
      <p:transition spd="slow" advClick="0" advTm="30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CB92-810E-45EC-9520-BD9306A3E547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8B29-60B8-4421-8573-C0A2FF99B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03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0"/>
    </mc:Choice>
    <mc:Fallback xmlns="">
      <p:transition spd="slow" advClick="0" advTm="30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CB92-810E-45EC-9520-BD9306A3E547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8B29-60B8-4421-8573-C0A2FF99BBBC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915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0"/>
    </mc:Choice>
    <mc:Fallback xmlns="">
      <p:transition spd="slow" advClick="0" advTm="30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CB92-810E-45EC-9520-BD9306A3E547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8B29-60B8-4421-8573-C0A2FF99B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44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0"/>
    </mc:Choice>
    <mc:Fallback xmlns="">
      <p:transition spd="slow" advClick="0" advTm="30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CB92-810E-45EC-9520-BD9306A3E547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8B29-60B8-4421-8573-C0A2FF99B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9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0"/>
    </mc:Choice>
    <mc:Fallback xmlns="">
      <p:transition spd="slow" advClick="0" advTm="30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CB92-810E-45EC-9520-BD9306A3E547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8B29-60B8-4421-8573-C0A2FF99B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51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0"/>
    </mc:Choice>
    <mc:Fallback xmlns="">
      <p:transition spd="slow" advClick="0" advTm="30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CB92-810E-45EC-9520-BD9306A3E547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8B29-60B8-4421-8573-C0A2FF99B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11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0"/>
    </mc:Choice>
    <mc:Fallback xmlns="">
      <p:transition spd="slow" advClick="0" advTm="30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CB92-810E-45EC-9520-BD9306A3E547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8B29-60B8-4421-8573-C0A2FF99B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93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0"/>
    </mc:Choice>
    <mc:Fallback xmlns="">
      <p:transition spd="slow" advClick="0" advTm="30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CB92-810E-45EC-9520-BD9306A3E547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8B29-60B8-4421-8573-C0A2FF99B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81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0"/>
    </mc:Choice>
    <mc:Fallback xmlns="">
      <p:transition spd="slow" advClick="0" advTm="30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CB92-810E-45EC-9520-BD9306A3E547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8B29-60B8-4421-8573-C0A2FF99B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83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0"/>
    </mc:Choice>
    <mc:Fallback xmlns="">
      <p:transition spd="slow" advClick="0" advTm="30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CB92-810E-45EC-9520-BD9306A3E547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8B29-60B8-4421-8573-C0A2FF99B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92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0"/>
    </mc:Choice>
    <mc:Fallback xmlns="">
      <p:transition spd="slow" advClick="0" advTm="300000"/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CB92-810E-45EC-9520-BD9306A3E547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8B29-60B8-4421-8573-C0A2FF99B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73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0"/>
    </mc:Choice>
    <mc:Fallback xmlns="">
      <p:transition spd="slow" advClick="0" advTm="300000"/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CB92-810E-45EC-9520-BD9306A3E547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8B29-60B8-4421-8573-C0A2FF99B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48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0"/>
    </mc:Choice>
    <mc:Fallback xmlns="">
      <p:transition spd="slow" advClick="0" advTm="30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CB92-810E-45EC-9520-BD9306A3E547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8B29-60B8-4421-8573-C0A2FF99B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5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0"/>
    </mc:Choice>
    <mc:Fallback xmlns="">
      <p:transition spd="slow" advClick="0" advTm="30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CB92-810E-45EC-9520-BD9306A3E547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8B29-60B8-4421-8573-C0A2FF99B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0"/>
    </mc:Choice>
    <mc:Fallback xmlns="">
      <p:transition spd="slow" advClick="0" advTm="300000"/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CB92-810E-45EC-9520-BD9306A3E547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B8B29-60B8-4421-8573-C0A2FF99B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93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0"/>
    </mc:Choice>
    <mc:Fallback xmlns="">
      <p:transition spd="slow" advClick="0" advTm="30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1CB92-810E-45EC-9520-BD9306A3E547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B8B29-60B8-4421-8573-C0A2FF99B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1549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  <p:sldLayoutId id="2147483931" r:id="rId14"/>
    <p:sldLayoutId id="2147483932" r:id="rId15"/>
    <p:sldLayoutId id="2147483933" r:id="rId16"/>
    <p:sldLayoutId id="2147483934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00"/>
    </mc:Choice>
    <mc:Fallback xmlns="">
      <p:transition spd="slow" advClick="0" advTm="30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21062" y="408753"/>
            <a:ext cx="5891048" cy="1350088"/>
          </a:xfrm>
        </p:spPr>
        <p:txBody>
          <a:bodyPr/>
          <a:lstStyle/>
          <a:p>
            <a:r>
              <a:rPr lang="ru-RU" b="1" spc="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Туган</a:t>
            </a:r>
            <a:r>
              <a:rPr lang="ru-RU" b="1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</a:t>
            </a:r>
            <a:endParaRPr lang="ru-RU" b="1" spc="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76975" cy="50482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5" y="2200275"/>
            <a:ext cx="7115175" cy="4657725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0" y="5277424"/>
            <a:ext cx="5891048" cy="1350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spc="-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Общественные  инициативы - 2019</a:t>
            </a:r>
            <a:endParaRPr lang="ru-RU" sz="2400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9820248"/>
      </p:ext>
    </p:extLst>
  </p:cSld>
  <p:clrMapOvr>
    <a:masterClrMapping/>
  </p:clrMapOvr>
  <p:transition spd="slow" advClick="0" advTm="300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53" y="1354769"/>
            <a:ext cx="6644555" cy="482818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1" y="173420"/>
            <a:ext cx="3741682" cy="5785421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5507912"/>
            <a:ext cx="5891048" cy="1350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spc="-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Общественные  инициативы - 2019</a:t>
            </a:r>
            <a:endParaRPr lang="ru-RU" sz="2400" spc="-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056993" y="173420"/>
            <a:ext cx="9348951" cy="135008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spc="6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ОЗЕРСК и МЫ – 30 ЛЕТ ВМЕСТЕ</a:t>
            </a:r>
            <a:endParaRPr lang="ru-RU" sz="2800" b="1" spc="600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5797869"/>
      </p:ext>
    </p:extLst>
  </p:cSld>
  <p:clrMapOvr>
    <a:masterClrMapping/>
  </p:clrMapOvr>
  <p:transition spd="slow" advClick="0" advTm="300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739" y="0"/>
            <a:ext cx="5729888" cy="882869"/>
          </a:xfrm>
        </p:spPr>
        <p:txBody>
          <a:bodyPr>
            <a:noAutofit/>
          </a:bodyPr>
          <a:lstStyle/>
          <a:p>
            <a:r>
              <a:rPr lang="en-US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ru-RU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8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ород</a:t>
            </a:r>
            <a:r>
              <a:rPr lang="ru-RU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28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ез</a:t>
            </a:r>
            <a:r>
              <a:rPr lang="ru-RU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8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пасности</a:t>
            </a:r>
            <a:endParaRPr lang="ru-RU" sz="3200" b="1" dirty="0">
              <a:ln>
                <a:solidFill>
                  <a:srgbClr val="FFC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3" y="756744"/>
            <a:ext cx="6252865" cy="4169391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675" y="3806084"/>
            <a:ext cx="4579664" cy="30519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946" y="756744"/>
            <a:ext cx="5110571" cy="5533697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7309944" y="5507912"/>
            <a:ext cx="5891048" cy="1350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spc="-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Общественные  инициативы - 2019</a:t>
            </a:r>
            <a:endParaRPr lang="ru-RU" sz="2400" spc="-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831207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580082" y="164888"/>
            <a:ext cx="6633752" cy="63882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spc="600" dirty="0" smtClean="0">
                <a:ln>
                  <a:solidFill>
                    <a:srgbClr val="00B0F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 доступный всем</a:t>
            </a:r>
            <a:endParaRPr lang="ru-RU" sz="3200" b="1" spc="600" dirty="0">
              <a:ln>
                <a:solidFill>
                  <a:srgbClr val="00B0F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972" y="923343"/>
            <a:ext cx="6946518" cy="536815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394" y="1039461"/>
            <a:ext cx="3164206" cy="52520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484"/>
            <a:ext cx="1580082" cy="1607864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5507912"/>
            <a:ext cx="5891048" cy="1350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spc="-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Общественные  инициативы - 2019</a:t>
            </a:r>
            <a:endParaRPr lang="ru-RU" sz="2400" spc="-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10230" y="3486363"/>
            <a:ext cx="4572000" cy="100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96220"/>
      </p:ext>
    </p:extLst>
  </p:cSld>
  <p:clrMapOvr>
    <a:masterClrMapping/>
  </p:clrMapOvr>
  <p:transition spd="slow" advClick="0" advTm="300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199"/>
            <a:ext cx="12192000" cy="70568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5238" y="0"/>
            <a:ext cx="5645967" cy="2885089"/>
          </a:xfrm>
        </p:spPr>
        <p:txBody>
          <a:bodyPr>
            <a:normAutofit/>
          </a:bodyPr>
          <a:lstStyle/>
          <a:p>
            <a:pPr algn="r"/>
            <a:r>
              <a:rPr lang="ru-RU" b="1" spc="300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Клуб </a:t>
            </a:r>
            <a:r>
              <a:rPr lang="ru-RU" b="1" spc="300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spc="300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spc="300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интересных</a:t>
            </a:r>
            <a:br>
              <a:rPr lang="ru-RU" b="1" spc="300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spc="300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spc="300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идей</a:t>
            </a:r>
            <a:endParaRPr lang="ru-RU" b="1" spc="300" dirty="0">
              <a:ln>
                <a:solidFill>
                  <a:srgbClr val="00B05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53" y="0"/>
            <a:ext cx="4983956" cy="3960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205" y="3387801"/>
            <a:ext cx="6096000" cy="3449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5507912"/>
            <a:ext cx="5891048" cy="1350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spc="-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Общественные  инициативы - 2019</a:t>
            </a:r>
            <a:endParaRPr lang="ru-RU" sz="2400" spc="-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5453292"/>
      </p:ext>
    </p:extLst>
  </p:cSld>
  <p:clrMapOvr>
    <a:masterClrMapping/>
  </p:clrMapOvr>
  <p:transition spd="slow" advClick="0" advTm="300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212"/>
            <a:ext cx="12192000" cy="6907268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0" y="5350257"/>
            <a:ext cx="5891048" cy="1350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spc="-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Общественные  инициативы - 2019</a:t>
            </a:r>
            <a:endParaRPr lang="ru-RU" sz="2400" spc="-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048" y="-57212"/>
            <a:ext cx="4976483" cy="37323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655" y="3059434"/>
            <a:ext cx="6096000" cy="4057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7007"/>
            <a:ext cx="6353724" cy="4073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11444962"/>
      </p:ext>
    </p:extLst>
  </p:cSld>
  <p:clrMapOvr>
    <a:masterClrMapping/>
  </p:clrMapOvr>
  <p:transition spd="slow" advClick="0" advTm="30000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04" y="0"/>
            <a:ext cx="5678096" cy="37853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256" y="3250544"/>
            <a:ext cx="5580117" cy="37231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875"/>
            <a:ext cx="6559420" cy="27116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7267028" y="5395902"/>
            <a:ext cx="5891048" cy="1350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spc="-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Общественные  инициативы - 2019</a:t>
            </a:r>
            <a:endParaRPr lang="ru-RU" sz="2400" spc="-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1189496"/>
      </p:ext>
    </p:extLst>
  </p:cSld>
  <p:clrMapOvr>
    <a:masterClrMapping/>
  </p:clrMapOvr>
  <p:transition spd="slow" advClick="0" advTm="300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075"/>
            <a:ext cx="12192000" cy="7535916"/>
          </a:xfrm>
        </p:spPr>
      </p:pic>
    </p:spTree>
    <p:extLst>
      <p:ext uri="{BB962C8B-B14F-4D97-AF65-F5344CB8AC3E}">
        <p14:creationId xmlns:p14="http://schemas.microsoft.com/office/powerpoint/2010/main" val="1629515471"/>
      </p:ext>
    </p:extLst>
  </p:cSld>
  <p:clrMapOvr>
    <a:masterClrMapping/>
  </p:clrMapOvr>
  <p:transition spd="slow" advClick="0" advTm="300000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3171</TotalTime>
  <Words>44</Words>
  <Application>Microsoft Office PowerPoint</Application>
  <PresentationFormat>Произвольный</PresentationFormat>
  <Paragraphs>13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Контур</vt:lpstr>
      <vt:lpstr>Туган як</vt:lpstr>
      <vt:lpstr>Презентация PowerPoint</vt:lpstr>
      <vt:lpstr>#ГородБезопасности</vt:lpstr>
      <vt:lpstr>Презентация PowerPoint</vt:lpstr>
      <vt:lpstr>Клуб  интересных  идей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Мирошкин Иван</dc:creator>
  <cp:lastModifiedBy>Николай Елисеев</cp:lastModifiedBy>
  <cp:revision>23</cp:revision>
  <dcterms:created xsi:type="dcterms:W3CDTF">2019-10-30T18:31:32Z</dcterms:created>
  <dcterms:modified xsi:type="dcterms:W3CDTF">2019-11-02T11:27:37Z</dcterms:modified>
</cp:coreProperties>
</file>