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2" r:id="rId3"/>
    <p:sldId id="260" r:id="rId4"/>
    <p:sldId id="271" r:id="rId5"/>
    <p:sldId id="261" r:id="rId6"/>
    <p:sldId id="264" r:id="rId7"/>
    <p:sldId id="263" r:id="rId8"/>
    <p:sldId id="265" r:id="rId9"/>
    <p:sldId id="273" r:id="rId10"/>
    <p:sldId id="270" r:id="rId11"/>
    <p:sldId id="277" r:id="rId12"/>
    <p:sldId id="272" r:id="rId13"/>
    <p:sldId id="274" r:id="rId14"/>
    <p:sldId id="269" r:id="rId15"/>
    <p:sldId id="267" r:id="rId16"/>
    <p:sldId id="279" r:id="rId17"/>
    <p:sldId id="278" r:id="rId18"/>
    <p:sldId id="26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86" autoAdjust="0"/>
  </p:normalViewPr>
  <p:slideViewPr>
    <p:cSldViewPr snapToGrid="0">
      <p:cViewPr varScale="1">
        <p:scale>
          <a:sx n="50" d="100"/>
          <a:sy n="50" d="100"/>
        </p:scale>
        <p:origin x="499" y="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AA868-E265-441B-8938-8E0EC276428F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B426E70-439D-49F8-8927-4C99F80EA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18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AA868-E265-441B-8938-8E0EC276428F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B426E70-439D-49F8-8927-4C99F80EA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364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AA868-E265-441B-8938-8E0EC276428F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B426E70-439D-49F8-8927-4C99F80EAC0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9880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AA868-E265-441B-8938-8E0EC276428F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B426E70-439D-49F8-8927-4C99F80EA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554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AA868-E265-441B-8938-8E0EC276428F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B426E70-439D-49F8-8927-4C99F80EAC0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3339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AA868-E265-441B-8938-8E0EC276428F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B426E70-439D-49F8-8927-4C99F80EA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437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AA868-E265-441B-8938-8E0EC276428F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6E70-439D-49F8-8927-4C99F80EA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553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AA868-E265-441B-8938-8E0EC276428F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6E70-439D-49F8-8927-4C99F80EA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409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AA868-E265-441B-8938-8E0EC276428F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6E70-439D-49F8-8927-4C99F80EA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526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AA868-E265-441B-8938-8E0EC276428F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B426E70-439D-49F8-8927-4C99F80EA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352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AA868-E265-441B-8938-8E0EC276428F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B426E70-439D-49F8-8927-4C99F80EA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860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AA868-E265-441B-8938-8E0EC276428F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B426E70-439D-49F8-8927-4C99F80EA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068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AA868-E265-441B-8938-8E0EC276428F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6E70-439D-49F8-8927-4C99F80EA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383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AA868-E265-441B-8938-8E0EC276428F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6E70-439D-49F8-8927-4C99F80EA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397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AA868-E265-441B-8938-8E0EC276428F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6E70-439D-49F8-8927-4C99F80EA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86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AA868-E265-441B-8938-8E0EC276428F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B426E70-439D-49F8-8927-4C99F80EA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528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AA868-E265-441B-8938-8E0EC276428F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B426E70-439D-49F8-8927-4C99F80EA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88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58" y="1989223"/>
            <a:ext cx="4712468" cy="3521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569" y="2007203"/>
            <a:ext cx="5262314" cy="3503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0" y="48198"/>
            <a:ext cx="12192000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             В МОЕЙ  СУДЬБЕ  ТЫ  СТАЛА  ГЛАВНОЙ, </a:t>
            </a:r>
          </a:p>
          <a:p>
            <a:pPr algn="ctr">
              <a:lnSpc>
                <a:spcPct val="150000"/>
              </a:lnSpc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     РОДНАЯ  УЛИЦА  МОЯ…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3180" y="5949683"/>
            <a:ext cx="3104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у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лица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Е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рмолаева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75620" y="5937945"/>
            <a:ext cx="3232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у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лица Колыванова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14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757561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b="1" i="1" dirty="0" smtClean="0"/>
              <a:t>УЛИЦА ЕРМОЛАЕВА</a:t>
            </a:r>
            <a:endParaRPr lang="ru-RU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31255" y="1500326"/>
            <a:ext cx="8915399" cy="4536489"/>
          </a:xfrm>
        </p:spPr>
        <p:txBody>
          <a:bodyPr anchor="t">
            <a:normAutofit/>
          </a:bodyPr>
          <a:lstStyle/>
          <a:p>
            <a:pPr algn="just"/>
            <a:r>
              <a:rPr lang="ru-RU" sz="3200" i="1" dirty="0" smtClean="0"/>
              <a:t>Эта улица относится к району первой застройки конца сороковых годов. На карте города  линия улицы Ермолаева плавно изогнута. Отсюда ее первое название - ДУГОВАЯ. Изначально улица Дуговая описывала полный оборот вокруг площади Курчатова, включая в свой состав будущую улицу КОЛЫВАНОВА</a:t>
            </a:r>
            <a:endParaRPr lang="ru-RU" sz="3200" i="1" dirty="0"/>
          </a:p>
        </p:txBody>
      </p:sp>
    </p:spTree>
    <p:extLst>
      <p:ext uri="{BB962C8B-B14F-4D97-AF65-F5344CB8AC3E}">
        <p14:creationId xmlns:p14="http://schemas.microsoft.com/office/powerpoint/2010/main" val="11592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84714" cy="36675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202" y="-76713"/>
            <a:ext cx="5810250" cy="4362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61737"/>
            <a:ext cx="4257032" cy="31962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6591" y="623273"/>
            <a:ext cx="3488269" cy="5688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9910" y="3425184"/>
            <a:ext cx="4572090" cy="343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18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205" y="0"/>
            <a:ext cx="4802842" cy="61521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190" y="1488263"/>
            <a:ext cx="4975256" cy="3422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496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647" y="1738162"/>
            <a:ext cx="3804478" cy="4911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 rot="10800000" flipV="1">
            <a:off x="4995058" y="1431042"/>
            <a:ext cx="5923722" cy="412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3200" i="1" dirty="0">
                <a:solidFill>
                  <a:schemeClr val="accent6">
                    <a:lumMod val="50000"/>
                  </a:schemeClr>
                </a:solidFill>
              </a:rPr>
              <a:t>Почетный гражданин </a:t>
            </a:r>
            <a:br>
              <a:rPr lang="ru-RU" sz="3200" i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i="1" dirty="0">
                <a:solidFill>
                  <a:schemeClr val="accent6">
                    <a:lumMod val="50000"/>
                  </a:schemeClr>
                </a:solidFill>
              </a:rPr>
              <a:t>Озерского </a:t>
            </a:r>
          </a:p>
          <a:p>
            <a:pPr algn="ctr">
              <a:lnSpc>
                <a:spcPct val="150000"/>
              </a:lnSpc>
            </a:pPr>
            <a:r>
              <a:rPr lang="ru-RU" sz="3200" i="1" dirty="0">
                <a:solidFill>
                  <a:schemeClr val="accent6">
                    <a:lumMod val="50000"/>
                  </a:schemeClr>
                </a:solidFill>
              </a:rPr>
              <a:t>городского </a:t>
            </a:r>
          </a:p>
          <a:p>
            <a:pPr algn="ctr">
              <a:lnSpc>
                <a:spcPct val="150000"/>
              </a:lnSpc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</a:rPr>
              <a:t>округа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904" y="107857"/>
            <a:ext cx="12013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Ермолаев Николай Яковлевич</a:t>
            </a:r>
          </a:p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(18.12.1927 – 26.08.1979)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3685" y="2886064"/>
            <a:ext cx="3790191" cy="418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5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221" y="0"/>
            <a:ext cx="5317719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3173" y="3110948"/>
            <a:ext cx="2538827" cy="36167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3737" y="109332"/>
            <a:ext cx="2284878" cy="300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5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482" y="0"/>
            <a:ext cx="4955262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527" y="0"/>
            <a:ext cx="4727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2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48" y="-49696"/>
            <a:ext cx="9210260" cy="690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81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268" y="0"/>
            <a:ext cx="9345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13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273" t="-5308" r="-8273" b="23107"/>
          <a:stretch/>
        </p:blipFill>
        <p:spPr>
          <a:xfrm>
            <a:off x="2935138" y="319596"/>
            <a:ext cx="5043340" cy="5637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015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558" y="1989223"/>
            <a:ext cx="4712468" cy="3521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569" y="2007203"/>
            <a:ext cx="5262314" cy="3503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0" y="48198"/>
            <a:ext cx="12192000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             В МОЕЙ  СУДЬБЕ  ТЫ  СТАЛА  ГЛАВНОЙ, </a:t>
            </a:r>
          </a:p>
          <a:p>
            <a:pPr algn="ctr">
              <a:lnSpc>
                <a:spcPct val="150000"/>
              </a:lnSpc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     РОДНАЯ  УЛИЦА  МОЯ…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3180" y="5949683"/>
            <a:ext cx="3104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у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лица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Е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рмолаева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75620" y="5937945"/>
            <a:ext cx="3232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у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лица Колыванова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Nikolajj_Rybnikov_-_Na_Zarechnojj_ulice_56310704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923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9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15979" y="76485"/>
            <a:ext cx="10676021" cy="6686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/>
              <a:t>Из справочного материала партийного комитета Южноуральского управления строительства по истории ЮУС и строительству города, подготовленного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Х.А. </a:t>
            </a:r>
            <a:r>
              <a:rPr lang="ru-RU" b="1" dirty="0" err="1" smtClean="0"/>
              <a:t>Рахманкуловым</a:t>
            </a:r>
            <a:r>
              <a:rPr lang="ru-RU" b="1" dirty="0" smtClean="0"/>
              <a:t>    [май, 1981 год]: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«… Идешь по улицам города и словно шагаешь по историческим ступенькам. В нашем городе более 50 улиц, они названы именем великих людей как: В.И. Ленина, К-Маркса, Дзержинского, Свердлова, Калинина, Кирова, Бажова и т.д. Героев гражданской войны – Блюхера, Чапаева. Есть улица и Пушкина – самая маленькая улица, но она любима всеми горожанами. Душистый аромат цветущих диких яблонь привлекает сюда весной всех жителей города.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Проспект им. В.И. Ленина - главная улица нашего города, по протяженности самая большая, улица эта была в 1976 году реконструирована.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Многие горожане прославились своим самоотверженным трудом. Их именами названы улицы нашего города: это улица </a:t>
            </a:r>
            <a:r>
              <a:rPr lang="ru-RU" b="1" dirty="0" err="1" smtClean="0"/>
              <a:t>Мишенкова</a:t>
            </a:r>
            <a:r>
              <a:rPr lang="ru-RU" b="1" dirty="0" smtClean="0"/>
              <a:t>, Ермолаева, Архипова, Залесского, </a:t>
            </a:r>
            <a:r>
              <a:rPr lang="ru-RU" b="1" dirty="0" err="1" smtClean="0"/>
              <a:t>Царевского</a:t>
            </a:r>
            <a:r>
              <a:rPr lang="ru-RU" b="1" dirty="0" smtClean="0"/>
              <a:t>, Колыванова, </a:t>
            </a:r>
            <a:r>
              <a:rPr lang="ru-RU" b="1" dirty="0" err="1" smtClean="0"/>
              <a:t>Музрукова</a:t>
            </a:r>
            <a:r>
              <a:rPr lang="ru-RU" b="1" dirty="0" smtClean="0"/>
              <a:t>. А когда-то эти улицы были первыми в городе и носили названия: Пионерская, Школьная, Малая, Парковая, Угловая ...».</a:t>
            </a:r>
          </a:p>
          <a:p>
            <a:pPr algn="r">
              <a:lnSpc>
                <a:spcPct val="150000"/>
              </a:lnSpc>
            </a:pPr>
            <a:r>
              <a:rPr lang="ru-RU" b="1" dirty="0" smtClean="0"/>
              <a:t>МАОГО. Ф.117. Оп.1. Д.15. Л.19.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2361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866" y="263610"/>
            <a:ext cx="9610831" cy="6161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396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497" y="874295"/>
            <a:ext cx="3600308" cy="5285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1326" t="14399" r="11735" b="8155"/>
          <a:stretch/>
        </p:blipFill>
        <p:spPr>
          <a:xfrm>
            <a:off x="6625390" y="1211179"/>
            <a:ext cx="3312694" cy="4443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875497" y="6160169"/>
            <a:ext cx="3496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25.12.1927-01.08.1969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71046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763" t="6422" r="5090" b="3285"/>
          <a:stretch/>
        </p:blipFill>
        <p:spPr>
          <a:xfrm>
            <a:off x="7475621" y="404336"/>
            <a:ext cx="4427621" cy="61922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1644316" y="211830"/>
            <a:ext cx="5549241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Благодарственное письмо директора 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предприятия п/я 318 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Савчук А. 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за высококачественное и срочное выполнение 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особо важной работы 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по ремонту оборудования на предприятии п/я 318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76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059" y="0"/>
            <a:ext cx="5925826" cy="54868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866" y="5486876"/>
            <a:ext cx="5938019" cy="1292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26680" y="2087880"/>
            <a:ext cx="438912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«Сварные швы                     П.И. Колыванова коллеги сравнивали с тонкими серебряными нитями.»</a:t>
            </a:r>
          </a:p>
          <a:p>
            <a:r>
              <a:rPr lang="ru-RU" sz="2400" dirty="0" smtClean="0"/>
              <a:t>(из статьи «Сварщиком надо родиться» </a:t>
            </a:r>
          </a:p>
          <a:p>
            <a:r>
              <a:rPr lang="ru-RU" sz="2400" dirty="0" err="1" smtClean="0"/>
              <a:t>Опубл</a:t>
            </a:r>
            <a:r>
              <a:rPr lang="ru-RU" sz="2400" dirty="0" smtClean="0"/>
              <a:t>.: Озерский вестник. 7 марта 2008г. № 19. С.12.)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1969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984" y="2422032"/>
            <a:ext cx="5340475" cy="16833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975" y="50804"/>
            <a:ext cx="4129167" cy="30968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968" y="1593011"/>
            <a:ext cx="2825060" cy="49958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-144624" t="-41032" r="144624" b="41032"/>
          <a:stretch/>
        </p:blipFill>
        <p:spPr>
          <a:xfrm flipH="1">
            <a:off x="9160222" y="306914"/>
            <a:ext cx="113318" cy="54040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5965" y="4104379"/>
            <a:ext cx="5340475" cy="9586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t="14017" b="21724"/>
          <a:stretch/>
        </p:blipFill>
        <p:spPr>
          <a:xfrm>
            <a:off x="6470454" y="5063078"/>
            <a:ext cx="5379536" cy="110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1214437"/>
            <a:ext cx="5905500" cy="4429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50969" y="6202837"/>
            <a:ext cx="8785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Улица Колыванова заканчивается у ворот  Парка культуры и отдыха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324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845</TotalTime>
  <Words>350</Words>
  <Application>Microsoft Office PowerPoint</Application>
  <PresentationFormat>Широкоэкранный</PresentationFormat>
  <Paragraphs>33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Calibri</vt:lpstr>
      <vt:lpstr>Century Gothic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УЛИЦА ЕРМОЛАЕВА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Reader3</dc:creator>
  <cp:lastModifiedBy>User</cp:lastModifiedBy>
  <cp:revision>51</cp:revision>
  <dcterms:created xsi:type="dcterms:W3CDTF">2022-11-06T08:46:36Z</dcterms:created>
  <dcterms:modified xsi:type="dcterms:W3CDTF">2023-08-01T07:20:39Z</dcterms:modified>
</cp:coreProperties>
</file>