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57" r:id="rId3"/>
    <p:sldId id="258" r:id="rId4"/>
    <p:sldId id="259" r:id="rId5"/>
    <p:sldId id="268" r:id="rId6"/>
    <p:sldId id="262" r:id="rId7"/>
    <p:sldId id="263" r:id="rId8"/>
    <p:sldId id="264" r:id="rId9"/>
    <p:sldId id="265" r:id="rId10"/>
    <p:sldId id="274" r:id="rId11"/>
    <p:sldId id="273" r:id="rId12"/>
    <p:sldId id="277" r:id="rId13"/>
    <p:sldId id="298" r:id="rId14"/>
    <p:sldId id="299" r:id="rId15"/>
    <p:sldId id="292" r:id="rId16"/>
    <p:sldId id="300" r:id="rId17"/>
    <p:sldId id="30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7314" autoAdjust="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B094D7-D319-441B-A1FA-FEDEAD14A646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8BA977-F2F6-4345-A595-20C99D1506B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Муниципальный конкурс социальных проектов - 2015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05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15297" cy="59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"/>
    </mc:Choice>
    <mc:Fallback xmlns="">
      <p:transition spd="slow" advTm="60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0675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5"/>
    </mc:Choice>
    <mc:Fallback xmlns="">
      <p:transition spd="slow" advTm="618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0628"/>
            <a:ext cx="4464496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"/>
    </mc:Choice>
    <mc:Fallback xmlns="">
      <p:transition spd="slow" advTm="581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0675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"/>
    </mc:Choice>
    <mc:Fallback xmlns="">
      <p:transition spd="slow" advTm="607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"/>
    </mc:Choice>
    <mc:Fallback xmlns="">
      <p:transition spd="slow" advTm="594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3697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5"/>
    </mc:Choice>
    <mc:Fallback xmlns="">
      <p:transition spd="slow" advTm="549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46" y="44624"/>
            <a:ext cx="4773318" cy="67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spd="slow" advTm="619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001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"/>
    </mc:Choice>
    <mc:Fallback xmlns="">
      <p:transition spd="slow" advTm="63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"/>
    </mc:Choice>
    <mc:Fallback xmlns="">
      <p:transition spd="slow" advTm="504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"/>
    </mc:Choice>
    <mc:Fallback xmlns="">
      <p:transition spd="slow" advTm="601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"/>
    </mc:Choice>
    <mc:Fallback xmlns="">
      <p:transition spd="slow" advTm="584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"/>
    </mc:Choice>
    <mc:Fallback xmlns="">
      <p:transition spd="slow" advTm="598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6"/>
    </mc:Choice>
    <mc:Fallback xmlns="">
      <p:transition spd="slow" advTm="59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170</TotalTime>
  <Words>6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Муниципальный конкурс социальных проектов - 2015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U_DEP_KOZ</dc:creator>
  <cp:lastModifiedBy>U_DEP_KOZ</cp:lastModifiedBy>
  <cp:revision>17</cp:revision>
  <dcterms:created xsi:type="dcterms:W3CDTF">2015-10-13T10:03:30Z</dcterms:created>
  <dcterms:modified xsi:type="dcterms:W3CDTF">2016-02-09T03:42:07Z</dcterms:modified>
</cp:coreProperties>
</file>