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3462000" cy="7562850"/>
  <p:notesSz cx="13462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0126" y="2344483"/>
            <a:ext cx="1144809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20252" y="4235196"/>
            <a:ext cx="942784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5210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5210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3417" y="1739455"/>
            <a:ext cx="5858732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36200" y="1739455"/>
            <a:ext cx="5858732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13464006" cy="75599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38974" y="1137701"/>
            <a:ext cx="1871845" cy="48094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3464540" cy="7560309"/>
          </a:xfrm>
          <a:custGeom>
            <a:avLst/>
            <a:gdLst/>
            <a:ahLst/>
            <a:cxnLst/>
            <a:rect l="l" t="t" r="r" b="b"/>
            <a:pathLst>
              <a:path w="13464540" h="7560309">
                <a:moveTo>
                  <a:pt x="293052" y="1309814"/>
                </a:moveTo>
                <a:lnTo>
                  <a:pt x="259448" y="1323403"/>
                </a:lnTo>
                <a:lnTo>
                  <a:pt x="259448" y="1359636"/>
                </a:lnTo>
                <a:lnTo>
                  <a:pt x="259448" y="2041512"/>
                </a:lnTo>
                <a:lnTo>
                  <a:pt x="33604" y="2132800"/>
                </a:lnTo>
                <a:lnTo>
                  <a:pt x="33604" y="1504315"/>
                </a:lnTo>
                <a:lnTo>
                  <a:pt x="47066" y="1459992"/>
                </a:lnTo>
                <a:lnTo>
                  <a:pt x="83083" y="1430947"/>
                </a:lnTo>
                <a:lnTo>
                  <a:pt x="259448" y="1359636"/>
                </a:lnTo>
                <a:lnTo>
                  <a:pt x="259448" y="1323403"/>
                </a:lnTo>
                <a:lnTo>
                  <a:pt x="70485" y="1399768"/>
                </a:lnTo>
                <a:lnTo>
                  <a:pt x="19177" y="1441196"/>
                </a:lnTo>
                <a:lnTo>
                  <a:pt x="0" y="1504315"/>
                </a:lnTo>
                <a:lnTo>
                  <a:pt x="0" y="2182622"/>
                </a:lnTo>
                <a:lnTo>
                  <a:pt x="123228" y="2132800"/>
                </a:lnTo>
                <a:lnTo>
                  <a:pt x="293052" y="2064143"/>
                </a:lnTo>
                <a:lnTo>
                  <a:pt x="293052" y="1359636"/>
                </a:lnTo>
                <a:lnTo>
                  <a:pt x="293052" y="1309814"/>
                </a:lnTo>
                <a:close/>
              </a:path>
              <a:path w="13464540" h="7560309">
                <a:moveTo>
                  <a:pt x="597979" y="242874"/>
                </a:moveTo>
                <a:lnTo>
                  <a:pt x="564375" y="256463"/>
                </a:lnTo>
                <a:lnTo>
                  <a:pt x="564375" y="292696"/>
                </a:lnTo>
                <a:lnTo>
                  <a:pt x="564375" y="974547"/>
                </a:lnTo>
                <a:lnTo>
                  <a:pt x="338531" y="1065847"/>
                </a:lnTo>
                <a:lnTo>
                  <a:pt x="338531" y="437362"/>
                </a:lnTo>
                <a:lnTo>
                  <a:pt x="351993" y="393065"/>
                </a:lnTo>
                <a:lnTo>
                  <a:pt x="388035" y="363994"/>
                </a:lnTo>
                <a:lnTo>
                  <a:pt x="564375" y="292696"/>
                </a:lnTo>
                <a:lnTo>
                  <a:pt x="564375" y="256463"/>
                </a:lnTo>
                <a:lnTo>
                  <a:pt x="375412" y="332816"/>
                </a:lnTo>
                <a:lnTo>
                  <a:pt x="324104" y="374256"/>
                </a:lnTo>
                <a:lnTo>
                  <a:pt x="304927" y="437362"/>
                </a:lnTo>
                <a:lnTo>
                  <a:pt x="304927" y="1100785"/>
                </a:lnTo>
                <a:lnTo>
                  <a:pt x="301015" y="1099248"/>
                </a:lnTo>
                <a:lnTo>
                  <a:pt x="301015" y="2342146"/>
                </a:lnTo>
                <a:lnTo>
                  <a:pt x="304647" y="2366264"/>
                </a:lnTo>
                <a:lnTo>
                  <a:pt x="314960" y="2387663"/>
                </a:lnTo>
                <a:lnTo>
                  <a:pt x="331127" y="2405100"/>
                </a:lnTo>
                <a:lnTo>
                  <a:pt x="352272" y="2417292"/>
                </a:lnTo>
                <a:lnTo>
                  <a:pt x="571334" y="2503170"/>
                </a:lnTo>
                <a:lnTo>
                  <a:pt x="571334" y="2453868"/>
                </a:lnTo>
                <a:lnTo>
                  <a:pt x="571334" y="1259890"/>
                </a:lnTo>
                <a:lnTo>
                  <a:pt x="567690" y="1235722"/>
                </a:lnTo>
                <a:lnTo>
                  <a:pt x="557339" y="1214285"/>
                </a:lnTo>
                <a:lnTo>
                  <a:pt x="541121" y="1196848"/>
                </a:lnTo>
                <a:lnTo>
                  <a:pt x="537730" y="1194904"/>
                </a:lnTo>
                <a:lnTo>
                  <a:pt x="537730" y="1259890"/>
                </a:lnTo>
                <a:lnTo>
                  <a:pt x="537730" y="2453868"/>
                </a:lnTo>
                <a:lnTo>
                  <a:pt x="364553" y="2385961"/>
                </a:lnTo>
                <a:lnTo>
                  <a:pt x="336740" y="2356218"/>
                </a:lnTo>
                <a:lnTo>
                  <a:pt x="334619" y="2342146"/>
                </a:lnTo>
                <a:lnTo>
                  <a:pt x="334619" y="1148410"/>
                </a:lnTo>
                <a:lnTo>
                  <a:pt x="507707" y="1215948"/>
                </a:lnTo>
                <a:lnTo>
                  <a:pt x="535597" y="1245781"/>
                </a:lnTo>
                <a:lnTo>
                  <a:pt x="537730" y="1259890"/>
                </a:lnTo>
                <a:lnTo>
                  <a:pt x="537730" y="1194904"/>
                </a:lnTo>
                <a:lnTo>
                  <a:pt x="519912" y="1184656"/>
                </a:lnTo>
                <a:lnTo>
                  <a:pt x="427012" y="1148410"/>
                </a:lnTo>
                <a:lnTo>
                  <a:pt x="323672" y="1108100"/>
                </a:lnTo>
                <a:lnTo>
                  <a:pt x="428167" y="1065847"/>
                </a:lnTo>
                <a:lnTo>
                  <a:pt x="597979" y="997204"/>
                </a:lnTo>
                <a:lnTo>
                  <a:pt x="597979" y="292696"/>
                </a:lnTo>
                <a:lnTo>
                  <a:pt x="597979" y="242874"/>
                </a:lnTo>
                <a:close/>
              </a:path>
              <a:path w="13464540" h="7560309">
                <a:moveTo>
                  <a:pt x="876274" y="192951"/>
                </a:moveTo>
                <a:lnTo>
                  <a:pt x="872629" y="168783"/>
                </a:lnTo>
                <a:lnTo>
                  <a:pt x="862279" y="147345"/>
                </a:lnTo>
                <a:lnTo>
                  <a:pt x="846061" y="129908"/>
                </a:lnTo>
                <a:lnTo>
                  <a:pt x="842670" y="127965"/>
                </a:lnTo>
                <a:lnTo>
                  <a:pt x="842670" y="192951"/>
                </a:lnTo>
                <a:lnTo>
                  <a:pt x="842670" y="1386928"/>
                </a:lnTo>
                <a:lnTo>
                  <a:pt x="669493" y="1319034"/>
                </a:lnTo>
                <a:lnTo>
                  <a:pt x="641680" y="1289278"/>
                </a:lnTo>
                <a:lnTo>
                  <a:pt x="639559" y="1275207"/>
                </a:lnTo>
                <a:lnTo>
                  <a:pt x="639559" y="81483"/>
                </a:lnTo>
                <a:lnTo>
                  <a:pt x="812634" y="149009"/>
                </a:lnTo>
                <a:lnTo>
                  <a:pt x="840549" y="178841"/>
                </a:lnTo>
                <a:lnTo>
                  <a:pt x="842670" y="192951"/>
                </a:lnTo>
                <a:lnTo>
                  <a:pt x="842670" y="127965"/>
                </a:lnTo>
                <a:lnTo>
                  <a:pt x="824852" y="117716"/>
                </a:lnTo>
                <a:lnTo>
                  <a:pt x="731977" y="81483"/>
                </a:lnTo>
                <a:lnTo>
                  <a:pt x="605955" y="32321"/>
                </a:lnTo>
                <a:lnTo>
                  <a:pt x="605955" y="1275207"/>
                </a:lnTo>
                <a:lnTo>
                  <a:pt x="619912" y="1320723"/>
                </a:lnTo>
                <a:lnTo>
                  <a:pt x="657212" y="1350352"/>
                </a:lnTo>
                <a:lnTo>
                  <a:pt x="848893" y="1425498"/>
                </a:lnTo>
                <a:lnTo>
                  <a:pt x="839571" y="1429270"/>
                </a:lnTo>
                <a:lnTo>
                  <a:pt x="839571" y="1465491"/>
                </a:lnTo>
                <a:lnTo>
                  <a:pt x="839571" y="2093976"/>
                </a:lnTo>
                <a:lnTo>
                  <a:pt x="836066" y="2117433"/>
                </a:lnTo>
                <a:lnTo>
                  <a:pt x="826109" y="2138299"/>
                </a:lnTo>
                <a:lnTo>
                  <a:pt x="810514" y="2155355"/>
                </a:lnTo>
                <a:lnTo>
                  <a:pt x="790092" y="2167369"/>
                </a:lnTo>
                <a:lnTo>
                  <a:pt x="613727" y="2238679"/>
                </a:lnTo>
                <a:lnTo>
                  <a:pt x="613727" y="1556791"/>
                </a:lnTo>
                <a:lnTo>
                  <a:pt x="839571" y="1465491"/>
                </a:lnTo>
                <a:lnTo>
                  <a:pt x="839571" y="1429270"/>
                </a:lnTo>
                <a:lnTo>
                  <a:pt x="580123" y="1534147"/>
                </a:lnTo>
                <a:lnTo>
                  <a:pt x="580123" y="2288514"/>
                </a:lnTo>
                <a:lnTo>
                  <a:pt x="703414" y="2238679"/>
                </a:lnTo>
                <a:lnTo>
                  <a:pt x="802690" y="2198547"/>
                </a:lnTo>
                <a:lnTo>
                  <a:pt x="853998" y="2157095"/>
                </a:lnTo>
                <a:lnTo>
                  <a:pt x="873175" y="2093976"/>
                </a:lnTo>
                <a:lnTo>
                  <a:pt x="873175" y="1465491"/>
                </a:lnTo>
                <a:lnTo>
                  <a:pt x="873175" y="1435023"/>
                </a:lnTo>
                <a:lnTo>
                  <a:pt x="876274" y="1436230"/>
                </a:lnTo>
                <a:lnTo>
                  <a:pt x="876274" y="1386928"/>
                </a:lnTo>
                <a:lnTo>
                  <a:pt x="876274" y="192951"/>
                </a:lnTo>
                <a:close/>
              </a:path>
              <a:path w="13464540" h="7560309">
                <a:moveTo>
                  <a:pt x="1178115" y="348742"/>
                </a:moveTo>
                <a:lnTo>
                  <a:pt x="1144511" y="362331"/>
                </a:lnTo>
                <a:lnTo>
                  <a:pt x="1144511" y="398551"/>
                </a:lnTo>
                <a:lnTo>
                  <a:pt x="1144511" y="1027023"/>
                </a:lnTo>
                <a:lnTo>
                  <a:pt x="1131036" y="1071346"/>
                </a:lnTo>
                <a:lnTo>
                  <a:pt x="1095032" y="1100442"/>
                </a:lnTo>
                <a:lnTo>
                  <a:pt x="918667" y="1171740"/>
                </a:lnTo>
                <a:lnTo>
                  <a:pt x="918667" y="489851"/>
                </a:lnTo>
                <a:lnTo>
                  <a:pt x="1144511" y="398551"/>
                </a:lnTo>
                <a:lnTo>
                  <a:pt x="1144511" y="362331"/>
                </a:lnTo>
                <a:lnTo>
                  <a:pt x="885063" y="467207"/>
                </a:lnTo>
                <a:lnTo>
                  <a:pt x="885063" y="1221562"/>
                </a:lnTo>
                <a:lnTo>
                  <a:pt x="1008329" y="1171740"/>
                </a:lnTo>
                <a:lnTo>
                  <a:pt x="1107630" y="1131608"/>
                </a:lnTo>
                <a:lnTo>
                  <a:pt x="1136713" y="1114450"/>
                </a:lnTo>
                <a:lnTo>
                  <a:pt x="1158925" y="1090142"/>
                </a:lnTo>
                <a:lnTo>
                  <a:pt x="1173124" y="1060424"/>
                </a:lnTo>
                <a:lnTo>
                  <a:pt x="1178115" y="1027023"/>
                </a:lnTo>
                <a:lnTo>
                  <a:pt x="1178115" y="398551"/>
                </a:lnTo>
                <a:lnTo>
                  <a:pt x="1178115" y="348742"/>
                </a:lnTo>
                <a:close/>
              </a:path>
              <a:path w="13464540" h="7560309">
                <a:moveTo>
                  <a:pt x="1181201" y="1294650"/>
                </a:moveTo>
                <a:lnTo>
                  <a:pt x="1147597" y="1308239"/>
                </a:lnTo>
                <a:lnTo>
                  <a:pt x="1147597" y="1344460"/>
                </a:lnTo>
                <a:lnTo>
                  <a:pt x="1147597" y="2026335"/>
                </a:lnTo>
                <a:lnTo>
                  <a:pt x="921753" y="2117661"/>
                </a:lnTo>
                <a:lnTo>
                  <a:pt x="921753" y="1489176"/>
                </a:lnTo>
                <a:lnTo>
                  <a:pt x="935228" y="1444866"/>
                </a:lnTo>
                <a:lnTo>
                  <a:pt x="971232" y="1415770"/>
                </a:lnTo>
                <a:lnTo>
                  <a:pt x="1147597" y="1344460"/>
                </a:lnTo>
                <a:lnTo>
                  <a:pt x="1147597" y="1308239"/>
                </a:lnTo>
                <a:lnTo>
                  <a:pt x="958634" y="1384592"/>
                </a:lnTo>
                <a:lnTo>
                  <a:pt x="907338" y="1426070"/>
                </a:lnTo>
                <a:lnTo>
                  <a:pt x="888149" y="1489176"/>
                </a:lnTo>
                <a:lnTo>
                  <a:pt x="888149" y="2167483"/>
                </a:lnTo>
                <a:lnTo>
                  <a:pt x="1011351" y="2117661"/>
                </a:lnTo>
                <a:lnTo>
                  <a:pt x="1181201" y="2048979"/>
                </a:lnTo>
                <a:lnTo>
                  <a:pt x="1181201" y="1344460"/>
                </a:lnTo>
                <a:lnTo>
                  <a:pt x="1181201" y="1294650"/>
                </a:lnTo>
                <a:close/>
              </a:path>
              <a:path w="13464540" h="7560309">
                <a:moveTo>
                  <a:pt x="1486128" y="227698"/>
                </a:moveTo>
                <a:lnTo>
                  <a:pt x="1452524" y="241287"/>
                </a:lnTo>
                <a:lnTo>
                  <a:pt x="1452524" y="277520"/>
                </a:lnTo>
                <a:lnTo>
                  <a:pt x="1452524" y="959421"/>
                </a:lnTo>
                <a:lnTo>
                  <a:pt x="1226680" y="1050721"/>
                </a:lnTo>
                <a:lnTo>
                  <a:pt x="1226680" y="422249"/>
                </a:lnTo>
                <a:lnTo>
                  <a:pt x="1240155" y="377913"/>
                </a:lnTo>
                <a:lnTo>
                  <a:pt x="1276159" y="348830"/>
                </a:lnTo>
                <a:lnTo>
                  <a:pt x="1452524" y="277520"/>
                </a:lnTo>
                <a:lnTo>
                  <a:pt x="1452524" y="241287"/>
                </a:lnTo>
                <a:lnTo>
                  <a:pt x="1263561" y="317652"/>
                </a:lnTo>
                <a:lnTo>
                  <a:pt x="1212265" y="359117"/>
                </a:lnTo>
                <a:lnTo>
                  <a:pt x="1193076" y="422249"/>
                </a:lnTo>
                <a:lnTo>
                  <a:pt x="1193076" y="1081214"/>
                </a:lnTo>
                <a:lnTo>
                  <a:pt x="1190002" y="1080008"/>
                </a:lnTo>
                <a:lnTo>
                  <a:pt x="1190002" y="2323261"/>
                </a:lnTo>
                <a:lnTo>
                  <a:pt x="1193634" y="2347442"/>
                </a:lnTo>
                <a:lnTo>
                  <a:pt x="1203998" y="2368880"/>
                </a:lnTo>
                <a:lnTo>
                  <a:pt x="1220203" y="2386317"/>
                </a:lnTo>
                <a:lnTo>
                  <a:pt x="1241437" y="2398509"/>
                </a:lnTo>
                <a:lnTo>
                  <a:pt x="1460309" y="2483916"/>
                </a:lnTo>
                <a:lnTo>
                  <a:pt x="1460309" y="2434742"/>
                </a:lnTo>
                <a:lnTo>
                  <a:pt x="1460309" y="1241031"/>
                </a:lnTo>
                <a:lnTo>
                  <a:pt x="1456677" y="1216888"/>
                </a:lnTo>
                <a:lnTo>
                  <a:pt x="1446364" y="1195489"/>
                </a:lnTo>
                <a:lnTo>
                  <a:pt x="1430210" y="1178064"/>
                </a:lnTo>
                <a:lnTo>
                  <a:pt x="1426705" y="1176045"/>
                </a:lnTo>
                <a:lnTo>
                  <a:pt x="1426705" y="1241031"/>
                </a:lnTo>
                <a:lnTo>
                  <a:pt x="1426705" y="2434742"/>
                </a:lnTo>
                <a:lnTo>
                  <a:pt x="1253642" y="2367203"/>
                </a:lnTo>
                <a:lnTo>
                  <a:pt x="1225715" y="2337384"/>
                </a:lnTo>
                <a:lnTo>
                  <a:pt x="1223594" y="2323261"/>
                </a:lnTo>
                <a:lnTo>
                  <a:pt x="1223594" y="1129284"/>
                </a:lnTo>
                <a:lnTo>
                  <a:pt x="1396809" y="1197190"/>
                </a:lnTo>
                <a:lnTo>
                  <a:pt x="1424546" y="1227048"/>
                </a:lnTo>
                <a:lnTo>
                  <a:pt x="1426705" y="1241031"/>
                </a:lnTo>
                <a:lnTo>
                  <a:pt x="1426705" y="1176045"/>
                </a:lnTo>
                <a:lnTo>
                  <a:pt x="1409090" y="1165872"/>
                </a:lnTo>
                <a:lnTo>
                  <a:pt x="1315732" y="1129284"/>
                </a:lnTo>
                <a:lnTo>
                  <a:pt x="1217333" y="1090726"/>
                </a:lnTo>
                <a:lnTo>
                  <a:pt x="1316304" y="1050721"/>
                </a:lnTo>
                <a:lnTo>
                  <a:pt x="1486128" y="982078"/>
                </a:lnTo>
                <a:lnTo>
                  <a:pt x="1486128" y="277520"/>
                </a:lnTo>
                <a:lnTo>
                  <a:pt x="1486128" y="227698"/>
                </a:lnTo>
                <a:close/>
              </a:path>
              <a:path w="13464540" h="7560309">
                <a:moveTo>
                  <a:pt x="1765249" y="174078"/>
                </a:moveTo>
                <a:lnTo>
                  <a:pt x="1761617" y="149961"/>
                </a:lnTo>
                <a:lnTo>
                  <a:pt x="1751291" y="128549"/>
                </a:lnTo>
                <a:lnTo>
                  <a:pt x="1735150" y="111112"/>
                </a:lnTo>
                <a:lnTo>
                  <a:pt x="1731645" y="109093"/>
                </a:lnTo>
                <a:lnTo>
                  <a:pt x="1731645" y="174078"/>
                </a:lnTo>
                <a:lnTo>
                  <a:pt x="1731645" y="1367790"/>
                </a:lnTo>
                <a:lnTo>
                  <a:pt x="1558569" y="1300251"/>
                </a:lnTo>
                <a:lnTo>
                  <a:pt x="1530654" y="1270444"/>
                </a:lnTo>
                <a:lnTo>
                  <a:pt x="1528533" y="1256322"/>
                </a:lnTo>
                <a:lnTo>
                  <a:pt x="1528533" y="62331"/>
                </a:lnTo>
                <a:lnTo>
                  <a:pt x="1701749" y="130238"/>
                </a:lnTo>
                <a:lnTo>
                  <a:pt x="1729486" y="160108"/>
                </a:lnTo>
                <a:lnTo>
                  <a:pt x="1731645" y="174078"/>
                </a:lnTo>
                <a:lnTo>
                  <a:pt x="1731645" y="109093"/>
                </a:lnTo>
                <a:lnTo>
                  <a:pt x="1714017" y="98907"/>
                </a:lnTo>
                <a:lnTo>
                  <a:pt x="1620685" y="62331"/>
                </a:lnTo>
                <a:lnTo>
                  <a:pt x="1494929" y="13042"/>
                </a:lnTo>
                <a:lnTo>
                  <a:pt x="1494929" y="1256322"/>
                </a:lnTo>
                <a:lnTo>
                  <a:pt x="1498561" y="1280502"/>
                </a:lnTo>
                <a:lnTo>
                  <a:pt x="1508925" y="1301940"/>
                </a:lnTo>
                <a:lnTo>
                  <a:pt x="1525143" y="1319377"/>
                </a:lnTo>
                <a:lnTo>
                  <a:pt x="1546364" y="1331569"/>
                </a:lnTo>
                <a:lnTo>
                  <a:pt x="1742617" y="1408137"/>
                </a:lnTo>
                <a:lnTo>
                  <a:pt x="1727771" y="1414145"/>
                </a:lnTo>
                <a:lnTo>
                  <a:pt x="1727771" y="1450365"/>
                </a:lnTo>
                <a:lnTo>
                  <a:pt x="1727771" y="2078850"/>
                </a:lnTo>
                <a:lnTo>
                  <a:pt x="1724266" y="2102307"/>
                </a:lnTo>
                <a:lnTo>
                  <a:pt x="1714296" y="2123160"/>
                </a:lnTo>
                <a:lnTo>
                  <a:pt x="1698675" y="2140204"/>
                </a:lnTo>
                <a:lnTo>
                  <a:pt x="1678254" y="2152218"/>
                </a:lnTo>
                <a:lnTo>
                  <a:pt x="1501927" y="2223516"/>
                </a:lnTo>
                <a:lnTo>
                  <a:pt x="1501927" y="1541665"/>
                </a:lnTo>
                <a:lnTo>
                  <a:pt x="1727771" y="1450365"/>
                </a:lnTo>
                <a:lnTo>
                  <a:pt x="1727771" y="1414145"/>
                </a:lnTo>
                <a:lnTo>
                  <a:pt x="1468323" y="1519021"/>
                </a:lnTo>
                <a:lnTo>
                  <a:pt x="1468323" y="2273338"/>
                </a:lnTo>
                <a:lnTo>
                  <a:pt x="1591589" y="2223516"/>
                </a:lnTo>
                <a:lnTo>
                  <a:pt x="1690852" y="2183396"/>
                </a:lnTo>
                <a:lnTo>
                  <a:pt x="1719935" y="2166264"/>
                </a:lnTo>
                <a:lnTo>
                  <a:pt x="1742173" y="2141956"/>
                </a:lnTo>
                <a:lnTo>
                  <a:pt x="1756371" y="2112238"/>
                </a:lnTo>
                <a:lnTo>
                  <a:pt x="1761375" y="2078850"/>
                </a:lnTo>
                <a:lnTo>
                  <a:pt x="1761375" y="1450365"/>
                </a:lnTo>
                <a:lnTo>
                  <a:pt x="1761375" y="1415465"/>
                </a:lnTo>
                <a:lnTo>
                  <a:pt x="1765249" y="1416964"/>
                </a:lnTo>
                <a:lnTo>
                  <a:pt x="1765249" y="1367790"/>
                </a:lnTo>
                <a:lnTo>
                  <a:pt x="1765249" y="174078"/>
                </a:lnTo>
                <a:close/>
              </a:path>
              <a:path w="13464540" h="7560309">
                <a:moveTo>
                  <a:pt x="2066302" y="333616"/>
                </a:moveTo>
                <a:lnTo>
                  <a:pt x="2032698" y="347205"/>
                </a:lnTo>
                <a:lnTo>
                  <a:pt x="2032698" y="383425"/>
                </a:lnTo>
                <a:lnTo>
                  <a:pt x="2032698" y="1011897"/>
                </a:lnTo>
                <a:lnTo>
                  <a:pt x="2019223" y="1056208"/>
                </a:lnTo>
                <a:lnTo>
                  <a:pt x="1983181" y="1085278"/>
                </a:lnTo>
                <a:lnTo>
                  <a:pt x="1806854" y="1156589"/>
                </a:lnTo>
                <a:lnTo>
                  <a:pt x="1806854" y="474713"/>
                </a:lnTo>
                <a:lnTo>
                  <a:pt x="2032698" y="383425"/>
                </a:lnTo>
                <a:lnTo>
                  <a:pt x="2032698" y="347205"/>
                </a:lnTo>
                <a:lnTo>
                  <a:pt x="1773250" y="452081"/>
                </a:lnTo>
                <a:lnTo>
                  <a:pt x="1773250" y="1206411"/>
                </a:lnTo>
                <a:lnTo>
                  <a:pt x="1896491" y="1156589"/>
                </a:lnTo>
                <a:lnTo>
                  <a:pt x="1995779" y="1116444"/>
                </a:lnTo>
                <a:lnTo>
                  <a:pt x="2047100" y="1075016"/>
                </a:lnTo>
                <a:lnTo>
                  <a:pt x="2066302" y="1011897"/>
                </a:lnTo>
                <a:lnTo>
                  <a:pt x="2066302" y="383425"/>
                </a:lnTo>
                <a:lnTo>
                  <a:pt x="2066302" y="333616"/>
                </a:lnTo>
                <a:close/>
              </a:path>
              <a:path w="13464540" h="7560309">
                <a:moveTo>
                  <a:pt x="2365552" y="208470"/>
                </a:moveTo>
                <a:lnTo>
                  <a:pt x="2331948" y="222059"/>
                </a:lnTo>
                <a:lnTo>
                  <a:pt x="2331948" y="258292"/>
                </a:lnTo>
                <a:lnTo>
                  <a:pt x="2331948" y="940193"/>
                </a:lnTo>
                <a:lnTo>
                  <a:pt x="2106104" y="1031494"/>
                </a:lnTo>
                <a:lnTo>
                  <a:pt x="2106104" y="403009"/>
                </a:lnTo>
                <a:lnTo>
                  <a:pt x="2119579" y="358698"/>
                </a:lnTo>
                <a:lnTo>
                  <a:pt x="2155583" y="329628"/>
                </a:lnTo>
                <a:lnTo>
                  <a:pt x="2331948" y="258292"/>
                </a:lnTo>
                <a:lnTo>
                  <a:pt x="2331948" y="222059"/>
                </a:lnTo>
                <a:lnTo>
                  <a:pt x="2142985" y="298462"/>
                </a:lnTo>
                <a:lnTo>
                  <a:pt x="2091690" y="339877"/>
                </a:lnTo>
                <a:lnTo>
                  <a:pt x="2072500" y="403009"/>
                </a:lnTo>
                <a:lnTo>
                  <a:pt x="2072500" y="1081316"/>
                </a:lnTo>
                <a:lnTo>
                  <a:pt x="2195741" y="1031494"/>
                </a:lnTo>
                <a:lnTo>
                  <a:pt x="2365552" y="962837"/>
                </a:lnTo>
                <a:lnTo>
                  <a:pt x="2365552" y="258292"/>
                </a:lnTo>
                <a:lnTo>
                  <a:pt x="2365552" y="208470"/>
                </a:lnTo>
                <a:close/>
              </a:path>
              <a:path w="13464540" h="7560309">
                <a:moveTo>
                  <a:pt x="2644673" y="154838"/>
                </a:moveTo>
                <a:lnTo>
                  <a:pt x="2641041" y="130733"/>
                </a:lnTo>
                <a:lnTo>
                  <a:pt x="2630728" y="109334"/>
                </a:lnTo>
                <a:lnTo>
                  <a:pt x="2614574" y="91909"/>
                </a:lnTo>
                <a:lnTo>
                  <a:pt x="2611056" y="89890"/>
                </a:lnTo>
                <a:lnTo>
                  <a:pt x="2611056" y="154838"/>
                </a:lnTo>
                <a:lnTo>
                  <a:pt x="2611056" y="1348574"/>
                </a:lnTo>
                <a:lnTo>
                  <a:pt x="2438019" y="1281061"/>
                </a:lnTo>
                <a:lnTo>
                  <a:pt x="2410129" y="1251115"/>
                </a:lnTo>
                <a:lnTo>
                  <a:pt x="2407958" y="1237094"/>
                </a:lnTo>
                <a:lnTo>
                  <a:pt x="2407958" y="43116"/>
                </a:lnTo>
                <a:lnTo>
                  <a:pt x="2581173" y="110998"/>
                </a:lnTo>
                <a:lnTo>
                  <a:pt x="2608935" y="140766"/>
                </a:lnTo>
                <a:lnTo>
                  <a:pt x="2611056" y="154838"/>
                </a:lnTo>
                <a:lnTo>
                  <a:pt x="2611056" y="89890"/>
                </a:lnTo>
                <a:lnTo>
                  <a:pt x="2593441" y="79705"/>
                </a:lnTo>
                <a:lnTo>
                  <a:pt x="2500122" y="43116"/>
                </a:lnTo>
                <a:lnTo>
                  <a:pt x="2390152" y="0"/>
                </a:lnTo>
                <a:lnTo>
                  <a:pt x="2374366" y="0"/>
                </a:lnTo>
                <a:lnTo>
                  <a:pt x="2374366" y="1237094"/>
                </a:lnTo>
                <a:lnTo>
                  <a:pt x="2378011" y="1261300"/>
                </a:lnTo>
                <a:lnTo>
                  <a:pt x="2388362" y="1282738"/>
                </a:lnTo>
                <a:lnTo>
                  <a:pt x="2404592" y="1300187"/>
                </a:lnTo>
                <a:lnTo>
                  <a:pt x="2425814" y="1312367"/>
                </a:lnTo>
                <a:lnTo>
                  <a:pt x="2644673" y="1397723"/>
                </a:lnTo>
                <a:lnTo>
                  <a:pt x="2644673" y="1348574"/>
                </a:lnTo>
                <a:lnTo>
                  <a:pt x="2644673" y="154838"/>
                </a:lnTo>
                <a:close/>
              </a:path>
              <a:path w="13464540" h="7560309">
                <a:moveTo>
                  <a:pt x="2945739" y="314388"/>
                </a:moveTo>
                <a:lnTo>
                  <a:pt x="2912135" y="327977"/>
                </a:lnTo>
                <a:lnTo>
                  <a:pt x="2912135" y="364185"/>
                </a:lnTo>
                <a:lnTo>
                  <a:pt x="2912135" y="992670"/>
                </a:lnTo>
                <a:lnTo>
                  <a:pt x="2898660" y="1036993"/>
                </a:lnTo>
                <a:lnTo>
                  <a:pt x="2862605" y="1066088"/>
                </a:lnTo>
                <a:lnTo>
                  <a:pt x="2686278" y="1137399"/>
                </a:lnTo>
                <a:lnTo>
                  <a:pt x="2686278" y="455485"/>
                </a:lnTo>
                <a:lnTo>
                  <a:pt x="2912135" y="364185"/>
                </a:lnTo>
                <a:lnTo>
                  <a:pt x="2912135" y="327977"/>
                </a:lnTo>
                <a:lnTo>
                  <a:pt x="2652674" y="432841"/>
                </a:lnTo>
                <a:lnTo>
                  <a:pt x="2652674" y="1187208"/>
                </a:lnTo>
                <a:lnTo>
                  <a:pt x="2775915" y="1137399"/>
                </a:lnTo>
                <a:lnTo>
                  <a:pt x="2875203" y="1097267"/>
                </a:lnTo>
                <a:lnTo>
                  <a:pt x="2926537" y="1055801"/>
                </a:lnTo>
                <a:lnTo>
                  <a:pt x="2945739" y="992670"/>
                </a:lnTo>
                <a:lnTo>
                  <a:pt x="2945739" y="364185"/>
                </a:lnTo>
                <a:lnTo>
                  <a:pt x="2945739" y="314388"/>
                </a:lnTo>
                <a:close/>
              </a:path>
              <a:path w="13464540" h="7560309">
                <a:moveTo>
                  <a:pt x="7887208" y="5439778"/>
                </a:moveTo>
                <a:lnTo>
                  <a:pt x="5576773" y="5439778"/>
                </a:lnTo>
                <a:lnTo>
                  <a:pt x="5576773" y="5459590"/>
                </a:lnTo>
                <a:lnTo>
                  <a:pt x="7887208" y="5459590"/>
                </a:lnTo>
                <a:lnTo>
                  <a:pt x="7887208" y="5439778"/>
                </a:lnTo>
                <a:close/>
              </a:path>
              <a:path w="13464540" h="7560309">
                <a:moveTo>
                  <a:pt x="10378326" y="6538430"/>
                </a:moveTo>
                <a:lnTo>
                  <a:pt x="10146297" y="6632207"/>
                </a:lnTo>
                <a:lnTo>
                  <a:pt x="10095598" y="6673278"/>
                </a:lnTo>
                <a:lnTo>
                  <a:pt x="10076510" y="6735712"/>
                </a:lnTo>
                <a:lnTo>
                  <a:pt x="10076510" y="7495768"/>
                </a:lnTo>
                <a:lnTo>
                  <a:pt x="10378326" y="7373747"/>
                </a:lnTo>
                <a:lnTo>
                  <a:pt x="10378326" y="6538430"/>
                </a:lnTo>
                <a:close/>
              </a:path>
              <a:path w="13464540" h="7560309">
                <a:moveTo>
                  <a:pt x="10702049" y="6451397"/>
                </a:moveTo>
                <a:lnTo>
                  <a:pt x="10689057" y="6409410"/>
                </a:lnTo>
                <a:lnTo>
                  <a:pt x="10654665" y="6382055"/>
                </a:lnTo>
                <a:lnTo>
                  <a:pt x="10426700" y="6293142"/>
                </a:lnTo>
                <a:lnTo>
                  <a:pt x="10426700" y="7560005"/>
                </a:lnTo>
                <a:lnTo>
                  <a:pt x="10702049" y="7560005"/>
                </a:lnTo>
                <a:lnTo>
                  <a:pt x="10702049" y="6451397"/>
                </a:lnTo>
                <a:close/>
              </a:path>
              <a:path w="13464540" h="7560309">
                <a:moveTo>
                  <a:pt x="11053166" y="6661582"/>
                </a:moveTo>
                <a:lnTo>
                  <a:pt x="10751363" y="6783603"/>
                </a:lnTo>
                <a:lnTo>
                  <a:pt x="10751363" y="7560005"/>
                </a:lnTo>
                <a:lnTo>
                  <a:pt x="10897083" y="7560005"/>
                </a:lnTo>
                <a:lnTo>
                  <a:pt x="10983366" y="7525131"/>
                </a:lnTo>
                <a:lnTo>
                  <a:pt x="11012068" y="7508164"/>
                </a:lnTo>
                <a:lnTo>
                  <a:pt x="11034090" y="7484046"/>
                </a:lnTo>
                <a:lnTo>
                  <a:pt x="11048187" y="7454595"/>
                </a:lnTo>
                <a:lnTo>
                  <a:pt x="11053166" y="7421626"/>
                </a:lnTo>
                <a:lnTo>
                  <a:pt x="11053166" y="6661582"/>
                </a:lnTo>
                <a:close/>
              </a:path>
              <a:path w="13464540" h="7560309">
                <a:moveTo>
                  <a:pt x="11401285" y="6516065"/>
                </a:moveTo>
                <a:lnTo>
                  <a:pt x="11169282" y="6609855"/>
                </a:lnTo>
                <a:lnTo>
                  <a:pt x="11118571" y="6650939"/>
                </a:lnTo>
                <a:lnTo>
                  <a:pt x="11099483" y="6713360"/>
                </a:lnTo>
                <a:lnTo>
                  <a:pt x="11099483" y="7473391"/>
                </a:lnTo>
                <a:lnTo>
                  <a:pt x="11401285" y="7351395"/>
                </a:lnTo>
                <a:lnTo>
                  <a:pt x="11401285" y="6516065"/>
                </a:lnTo>
                <a:close/>
              </a:path>
              <a:path w="13464540" h="7560309">
                <a:moveTo>
                  <a:pt x="11725008" y="6429032"/>
                </a:moveTo>
                <a:lnTo>
                  <a:pt x="11712029" y="6387058"/>
                </a:lnTo>
                <a:lnTo>
                  <a:pt x="11677612" y="6359703"/>
                </a:lnTo>
                <a:lnTo>
                  <a:pt x="11449672" y="6270777"/>
                </a:lnTo>
                <a:lnTo>
                  <a:pt x="11449672" y="7560005"/>
                </a:lnTo>
                <a:lnTo>
                  <a:pt x="11725008" y="7560005"/>
                </a:lnTo>
                <a:lnTo>
                  <a:pt x="11725008" y="6429032"/>
                </a:lnTo>
                <a:close/>
              </a:path>
              <a:path w="13464540" h="7560309">
                <a:moveTo>
                  <a:pt x="11755996" y="5274970"/>
                </a:moveTo>
                <a:lnTo>
                  <a:pt x="11523993" y="5368747"/>
                </a:lnTo>
                <a:lnTo>
                  <a:pt x="11473269" y="5409831"/>
                </a:lnTo>
                <a:lnTo>
                  <a:pt x="11454181" y="5472252"/>
                </a:lnTo>
                <a:lnTo>
                  <a:pt x="11454181" y="6232309"/>
                </a:lnTo>
                <a:lnTo>
                  <a:pt x="11755996" y="6110287"/>
                </a:lnTo>
                <a:lnTo>
                  <a:pt x="11755996" y="5274970"/>
                </a:lnTo>
                <a:close/>
              </a:path>
              <a:path w="13464540" h="7560309">
                <a:moveTo>
                  <a:pt x="11992204" y="507733"/>
                </a:moveTo>
                <a:lnTo>
                  <a:pt x="11855831" y="452602"/>
                </a:lnTo>
                <a:lnTo>
                  <a:pt x="11855831" y="796010"/>
                </a:lnTo>
                <a:lnTo>
                  <a:pt x="11874398" y="835113"/>
                </a:lnTo>
                <a:lnTo>
                  <a:pt x="11992204" y="885164"/>
                </a:lnTo>
                <a:lnTo>
                  <a:pt x="11992204" y="507733"/>
                </a:lnTo>
                <a:close/>
              </a:path>
              <a:path w="13464540" h="7560309">
                <a:moveTo>
                  <a:pt x="12076163" y="6639217"/>
                </a:moveTo>
                <a:lnTo>
                  <a:pt x="11774348" y="6761239"/>
                </a:lnTo>
                <a:lnTo>
                  <a:pt x="11774348" y="7560005"/>
                </a:lnTo>
                <a:lnTo>
                  <a:pt x="11864772" y="7560005"/>
                </a:lnTo>
                <a:lnTo>
                  <a:pt x="12006364" y="7502779"/>
                </a:lnTo>
                <a:lnTo>
                  <a:pt x="12035066" y="7485812"/>
                </a:lnTo>
                <a:lnTo>
                  <a:pt x="12057088" y="7461694"/>
                </a:lnTo>
                <a:lnTo>
                  <a:pt x="12071185" y="7432243"/>
                </a:lnTo>
                <a:lnTo>
                  <a:pt x="12076163" y="7399287"/>
                </a:lnTo>
                <a:lnTo>
                  <a:pt x="12076163" y="6639217"/>
                </a:lnTo>
                <a:close/>
              </a:path>
              <a:path w="13464540" h="7560309">
                <a:moveTo>
                  <a:pt x="12079719" y="5187950"/>
                </a:moveTo>
                <a:lnTo>
                  <a:pt x="12066740" y="5145964"/>
                </a:lnTo>
                <a:lnTo>
                  <a:pt x="12032323" y="5118620"/>
                </a:lnTo>
                <a:lnTo>
                  <a:pt x="11804371" y="5029695"/>
                </a:lnTo>
                <a:lnTo>
                  <a:pt x="11804371" y="6446825"/>
                </a:lnTo>
                <a:lnTo>
                  <a:pt x="11817299" y="6488709"/>
                </a:lnTo>
                <a:lnTo>
                  <a:pt x="11851577" y="6516027"/>
                </a:lnTo>
                <a:lnTo>
                  <a:pt x="12079719" y="6605473"/>
                </a:lnTo>
                <a:lnTo>
                  <a:pt x="12079719" y="5187950"/>
                </a:lnTo>
                <a:close/>
              </a:path>
              <a:path w="13464540" h="7560309">
                <a:moveTo>
                  <a:pt x="12138889" y="286118"/>
                </a:moveTo>
                <a:lnTo>
                  <a:pt x="12035892" y="326301"/>
                </a:lnTo>
                <a:lnTo>
                  <a:pt x="12014479" y="357619"/>
                </a:lnTo>
                <a:lnTo>
                  <a:pt x="12014479" y="998131"/>
                </a:lnTo>
                <a:lnTo>
                  <a:pt x="12117565" y="957707"/>
                </a:lnTo>
                <a:lnTo>
                  <a:pt x="12138889" y="926439"/>
                </a:lnTo>
                <a:lnTo>
                  <a:pt x="12138889" y="286118"/>
                </a:lnTo>
                <a:close/>
              </a:path>
              <a:path w="13464540" h="7560309">
                <a:moveTo>
                  <a:pt x="12297105" y="486092"/>
                </a:moveTo>
                <a:lnTo>
                  <a:pt x="12278551" y="446989"/>
                </a:lnTo>
                <a:lnTo>
                  <a:pt x="12160745" y="396938"/>
                </a:lnTo>
                <a:lnTo>
                  <a:pt x="12160745" y="774369"/>
                </a:lnTo>
                <a:lnTo>
                  <a:pt x="12297105" y="829500"/>
                </a:lnTo>
                <a:lnTo>
                  <a:pt x="12297105" y="486092"/>
                </a:lnTo>
                <a:close/>
              </a:path>
              <a:path w="13464540" h="7560309">
                <a:moveTo>
                  <a:pt x="12430862" y="5398122"/>
                </a:moveTo>
                <a:lnTo>
                  <a:pt x="12129046" y="5520144"/>
                </a:lnTo>
                <a:lnTo>
                  <a:pt x="12129046" y="6355461"/>
                </a:lnTo>
                <a:lnTo>
                  <a:pt x="12361050" y="6261684"/>
                </a:lnTo>
                <a:lnTo>
                  <a:pt x="12411774" y="6220599"/>
                </a:lnTo>
                <a:lnTo>
                  <a:pt x="12430862" y="6158166"/>
                </a:lnTo>
                <a:lnTo>
                  <a:pt x="12430862" y="5398122"/>
                </a:lnTo>
                <a:close/>
              </a:path>
              <a:path w="13464540" h="7560309">
                <a:moveTo>
                  <a:pt x="12434430" y="6498437"/>
                </a:moveTo>
                <a:lnTo>
                  <a:pt x="12202427" y="6592227"/>
                </a:lnTo>
                <a:lnTo>
                  <a:pt x="12151703" y="6633324"/>
                </a:lnTo>
                <a:lnTo>
                  <a:pt x="12132615" y="6695745"/>
                </a:lnTo>
                <a:lnTo>
                  <a:pt x="12132615" y="7455776"/>
                </a:lnTo>
                <a:lnTo>
                  <a:pt x="12434430" y="7333767"/>
                </a:lnTo>
                <a:lnTo>
                  <a:pt x="12434430" y="6498437"/>
                </a:lnTo>
                <a:close/>
              </a:path>
              <a:path w="13464540" h="7560309">
                <a:moveTo>
                  <a:pt x="12759093" y="6407074"/>
                </a:moveTo>
                <a:lnTo>
                  <a:pt x="12746152" y="6365202"/>
                </a:lnTo>
                <a:lnTo>
                  <a:pt x="12711900" y="6337871"/>
                </a:lnTo>
                <a:lnTo>
                  <a:pt x="12483744" y="6248438"/>
                </a:lnTo>
                <a:lnTo>
                  <a:pt x="12483744" y="7560005"/>
                </a:lnTo>
                <a:lnTo>
                  <a:pt x="12759093" y="7560005"/>
                </a:lnTo>
                <a:lnTo>
                  <a:pt x="12759093" y="6407074"/>
                </a:lnTo>
                <a:close/>
              </a:path>
              <a:path w="13464540" h="7560309">
                <a:moveTo>
                  <a:pt x="12789141" y="5257343"/>
                </a:moveTo>
                <a:lnTo>
                  <a:pt x="12557125" y="5351132"/>
                </a:lnTo>
                <a:lnTo>
                  <a:pt x="12506401" y="5392229"/>
                </a:lnTo>
                <a:lnTo>
                  <a:pt x="12487326" y="5454650"/>
                </a:lnTo>
                <a:lnTo>
                  <a:pt x="12487326" y="6214681"/>
                </a:lnTo>
                <a:lnTo>
                  <a:pt x="12789141" y="6092672"/>
                </a:lnTo>
                <a:lnTo>
                  <a:pt x="12789141" y="5257343"/>
                </a:lnTo>
                <a:close/>
              </a:path>
              <a:path w="13464540" h="7560309">
                <a:moveTo>
                  <a:pt x="13109283" y="6621615"/>
                </a:moveTo>
                <a:lnTo>
                  <a:pt x="12807493" y="6743624"/>
                </a:lnTo>
                <a:lnTo>
                  <a:pt x="12807493" y="7560005"/>
                </a:lnTo>
                <a:lnTo>
                  <a:pt x="12854343" y="7560005"/>
                </a:lnTo>
                <a:lnTo>
                  <a:pt x="13039484" y="7485139"/>
                </a:lnTo>
                <a:lnTo>
                  <a:pt x="13068186" y="7468171"/>
                </a:lnTo>
                <a:lnTo>
                  <a:pt x="13090195" y="7444067"/>
                </a:lnTo>
                <a:lnTo>
                  <a:pt x="13104305" y="7414615"/>
                </a:lnTo>
                <a:lnTo>
                  <a:pt x="13109283" y="7381659"/>
                </a:lnTo>
                <a:lnTo>
                  <a:pt x="13109283" y="6621615"/>
                </a:lnTo>
                <a:close/>
              </a:path>
              <a:path w="13464540" h="7560309">
                <a:moveTo>
                  <a:pt x="13113804" y="5165991"/>
                </a:moveTo>
                <a:lnTo>
                  <a:pt x="13100876" y="5124107"/>
                </a:lnTo>
                <a:lnTo>
                  <a:pt x="13066598" y="5096789"/>
                </a:lnTo>
                <a:lnTo>
                  <a:pt x="12838481" y="5007356"/>
                </a:lnTo>
                <a:lnTo>
                  <a:pt x="12838481" y="6424866"/>
                </a:lnTo>
                <a:lnTo>
                  <a:pt x="12851448" y="6466853"/>
                </a:lnTo>
                <a:lnTo>
                  <a:pt x="12885852" y="6494196"/>
                </a:lnTo>
                <a:lnTo>
                  <a:pt x="13113804" y="6583134"/>
                </a:lnTo>
                <a:lnTo>
                  <a:pt x="13113804" y="5165991"/>
                </a:lnTo>
                <a:close/>
              </a:path>
              <a:path w="13464540" h="7560309">
                <a:moveTo>
                  <a:pt x="13464007" y="5380520"/>
                </a:moveTo>
                <a:lnTo>
                  <a:pt x="13162204" y="5502516"/>
                </a:lnTo>
                <a:lnTo>
                  <a:pt x="13162204" y="6337859"/>
                </a:lnTo>
                <a:lnTo>
                  <a:pt x="13394195" y="6244056"/>
                </a:lnTo>
                <a:lnTo>
                  <a:pt x="13444919" y="6202985"/>
                </a:lnTo>
                <a:lnTo>
                  <a:pt x="13464007" y="6140551"/>
                </a:lnTo>
                <a:lnTo>
                  <a:pt x="13464007" y="5380520"/>
                </a:lnTo>
                <a:close/>
              </a:path>
            </a:pathLst>
          </a:custGeom>
          <a:solidFill>
            <a:srgbClr val="E7C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82350" y="249470"/>
            <a:ext cx="879986" cy="95855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566529" y="1262633"/>
            <a:ext cx="633730" cy="163830"/>
          </a:xfrm>
          <a:custGeom>
            <a:avLst/>
            <a:gdLst/>
            <a:ahLst/>
            <a:cxnLst/>
            <a:rect l="l" t="t" r="r" b="b"/>
            <a:pathLst>
              <a:path w="633729" h="163830">
                <a:moveTo>
                  <a:pt x="70599" y="8331"/>
                </a:moveTo>
                <a:lnTo>
                  <a:pt x="0" y="8331"/>
                </a:lnTo>
                <a:lnTo>
                  <a:pt x="0" y="29921"/>
                </a:lnTo>
                <a:lnTo>
                  <a:pt x="0" y="125171"/>
                </a:lnTo>
                <a:lnTo>
                  <a:pt x="26365" y="125171"/>
                </a:lnTo>
                <a:lnTo>
                  <a:pt x="26365" y="29921"/>
                </a:lnTo>
                <a:lnTo>
                  <a:pt x="70599" y="29921"/>
                </a:lnTo>
                <a:lnTo>
                  <a:pt x="70599" y="8331"/>
                </a:lnTo>
                <a:close/>
              </a:path>
              <a:path w="633729" h="163830">
                <a:moveTo>
                  <a:pt x="154368" y="40068"/>
                </a:moveTo>
                <a:lnTo>
                  <a:pt x="126276" y="40068"/>
                </a:lnTo>
                <a:lnTo>
                  <a:pt x="115658" y="81864"/>
                </a:lnTo>
                <a:lnTo>
                  <a:pt x="114833" y="84988"/>
                </a:lnTo>
                <a:lnTo>
                  <a:pt x="113614" y="90360"/>
                </a:lnTo>
                <a:lnTo>
                  <a:pt x="112052" y="97650"/>
                </a:lnTo>
                <a:lnTo>
                  <a:pt x="111366" y="97650"/>
                </a:lnTo>
                <a:lnTo>
                  <a:pt x="110490" y="93484"/>
                </a:lnTo>
                <a:lnTo>
                  <a:pt x="109105" y="88277"/>
                </a:lnTo>
                <a:lnTo>
                  <a:pt x="107137" y="81699"/>
                </a:lnTo>
                <a:lnTo>
                  <a:pt x="94526" y="40068"/>
                </a:lnTo>
                <a:lnTo>
                  <a:pt x="65227" y="40068"/>
                </a:lnTo>
                <a:lnTo>
                  <a:pt x="96443" y="117767"/>
                </a:lnTo>
                <a:lnTo>
                  <a:pt x="97129" y="119329"/>
                </a:lnTo>
                <a:lnTo>
                  <a:pt x="97485" y="120891"/>
                </a:lnTo>
                <a:lnTo>
                  <a:pt x="97485" y="123139"/>
                </a:lnTo>
                <a:lnTo>
                  <a:pt x="96964" y="124358"/>
                </a:lnTo>
                <a:lnTo>
                  <a:pt x="96088" y="125920"/>
                </a:lnTo>
                <a:lnTo>
                  <a:pt x="93332" y="130606"/>
                </a:lnTo>
                <a:lnTo>
                  <a:pt x="89687" y="134073"/>
                </a:lnTo>
                <a:lnTo>
                  <a:pt x="85166" y="136499"/>
                </a:lnTo>
                <a:lnTo>
                  <a:pt x="81191" y="138747"/>
                </a:lnTo>
                <a:lnTo>
                  <a:pt x="77368" y="140144"/>
                </a:lnTo>
                <a:lnTo>
                  <a:pt x="73723" y="141008"/>
                </a:lnTo>
                <a:lnTo>
                  <a:pt x="79451" y="163207"/>
                </a:lnTo>
                <a:lnTo>
                  <a:pt x="114655" y="140665"/>
                </a:lnTo>
                <a:lnTo>
                  <a:pt x="133959" y="97650"/>
                </a:lnTo>
                <a:lnTo>
                  <a:pt x="134607" y="95910"/>
                </a:lnTo>
                <a:lnTo>
                  <a:pt x="154368" y="40068"/>
                </a:lnTo>
                <a:close/>
              </a:path>
              <a:path w="633729" h="163830">
                <a:moveTo>
                  <a:pt x="249262" y="82384"/>
                </a:moveTo>
                <a:lnTo>
                  <a:pt x="233400" y="46507"/>
                </a:lnTo>
                <a:lnTo>
                  <a:pt x="222199" y="41554"/>
                </a:lnTo>
                <a:lnTo>
                  <a:pt x="222199" y="76492"/>
                </a:lnTo>
                <a:lnTo>
                  <a:pt x="222199" y="89839"/>
                </a:lnTo>
                <a:lnTo>
                  <a:pt x="220814" y="95745"/>
                </a:lnTo>
                <a:lnTo>
                  <a:pt x="218033" y="100622"/>
                </a:lnTo>
                <a:lnTo>
                  <a:pt x="215265" y="105625"/>
                </a:lnTo>
                <a:lnTo>
                  <a:pt x="211099" y="108051"/>
                </a:lnTo>
                <a:lnTo>
                  <a:pt x="199656" y="108051"/>
                </a:lnTo>
                <a:lnTo>
                  <a:pt x="195503" y="105283"/>
                </a:lnTo>
                <a:lnTo>
                  <a:pt x="189598" y="94526"/>
                </a:lnTo>
                <a:lnTo>
                  <a:pt x="188201" y="88633"/>
                </a:lnTo>
                <a:lnTo>
                  <a:pt x="188201" y="75272"/>
                </a:lnTo>
                <a:lnTo>
                  <a:pt x="189763" y="69723"/>
                </a:lnTo>
                <a:lnTo>
                  <a:pt x="192722" y="65392"/>
                </a:lnTo>
                <a:lnTo>
                  <a:pt x="195503" y="60706"/>
                </a:lnTo>
                <a:lnTo>
                  <a:pt x="199656" y="58280"/>
                </a:lnTo>
                <a:lnTo>
                  <a:pt x="210921" y="58280"/>
                </a:lnTo>
                <a:lnTo>
                  <a:pt x="215265" y="60706"/>
                </a:lnTo>
                <a:lnTo>
                  <a:pt x="220814" y="70764"/>
                </a:lnTo>
                <a:lnTo>
                  <a:pt x="222199" y="76492"/>
                </a:lnTo>
                <a:lnTo>
                  <a:pt x="222199" y="41554"/>
                </a:lnTo>
                <a:lnTo>
                  <a:pt x="219608" y="40792"/>
                </a:lnTo>
                <a:lnTo>
                  <a:pt x="211442" y="40068"/>
                </a:lnTo>
                <a:lnTo>
                  <a:pt x="205384" y="40068"/>
                </a:lnTo>
                <a:lnTo>
                  <a:pt x="199999" y="41452"/>
                </a:lnTo>
                <a:lnTo>
                  <a:pt x="195148" y="44399"/>
                </a:lnTo>
                <a:lnTo>
                  <a:pt x="190119" y="47358"/>
                </a:lnTo>
                <a:lnTo>
                  <a:pt x="186296" y="51346"/>
                </a:lnTo>
                <a:lnTo>
                  <a:pt x="183705" y="56019"/>
                </a:lnTo>
                <a:lnTo>
                  <a:pt x="182841" y="56019"/>
                </a:lnTo>
                <a:lnTo>
                  <a:pt x="210058" y="25336"/>
                </a:lnTo>
                <a:lnTo>
                  <a:pt x="227241" y="23241"/>
                </a:lnTo>
                <a:lnTo>
                  <a:pt x="233819" y="22199"/>
                </a:lnTo>
                <a:lnTo>
                  <a:pt x="238683" y="20815"/>
                </a:lnTo>
                <a:lnTo>
                  <a:pt x="240245" y="0"/>
                </a:lnTo>
                <a:lnTo>
                  <a:pt x="236410" y="825"/>
                </a:lnTo>
                <a:lnTo>
                  <a:pt x="230898" y="1701"/>
                </a:lnTo>
                <a:lnTo>
                  <a:pt x="223735" y="2641"/>
                </a:lnTo>
                <a:lnTo>
                  <a:pt x="214922" y="3644"/>
                </a:lnTo>
                <a:lnTo>
                  <a:pt x="204025" y="5600"/>
                </a:lnTo>
                <a:lnTo>
                  <a:pt x="171577" y="28917"/>
                </a:lnTo>
                <a:lnTo>
                  <a:pt x="161328" y="70942"/>
                </a:lnTo>
                <a:lnTo>
                  <a:pt x="162013" y="82384"/>
                </a:lnTo>
                <a:lnTo>
                  <a:pt x="179120" y="118249"/>
                </a:lnTo>
                <a:lnTo>
                  <a:pt x="205562" y="126961"/>
                </a:lnTo>
                <a:lnTo>
                  <a:pt x="214757" y="126212"/>
                </a:lnTo>
                <a:lnTo>
                  <a:pt x="242544" y="108051"/>
                </a:lnTo>
                <a:lnTo>
                  <a:pt x="246265" y="100596"/>
                </a:lnTo>
                <a:lnTo>
                  <a:pt x="248513" y="92011"/>
                </a:lnTo>
                <a:lnTo>
                  <a:pt x="249262" y="82384"/>
                </a:lnTo>
                <a:close/>
              </a:path>
              <a:path w="633729" h="163830">
                <a:moveTo>
                  <a:pt x="341376" y="80479"/>
                </a:moveTo>
                <a:lnTo>
                  <a:pt x="326707" y="45123"/>
                </a:lnTo>
                <a:lnTo>
                  <a:pt x="316915" y="40297"/>
                </a:lnTo>
                <a:lnTo>
                  <a:pt x="316915" y="68516"/>
                </a:lnTo>
                <a:lnTo>
                  <a:pt x="316915" y="72847"/>
                </a:lnTo>
                <a:lnTo>
                  <a:pt x="285699" y="72847"/>
                </a:lnTo>
                <a:lnTo>
                  <a:pt x="286219" y="68516"/>
                </a:lnTo>
                <a:lnTo>
                  <a:pt x="287782" y="64693"/>
                </a:lnTo>
                <a:lnTo>
                  <a:pt x="290550" y="61048"/>
                </a:lnTo>
                <a:lnTo>
                  <a:pt x="293154" y="57416"/>
                </a:lnTo>
                <a:lnTo>
                  <a:pt x="296976" y="55676"/>
                </a:lnTo>
                <a:lnTo>
                  <a:pt x="307378" y="55676"/>
                </a:lnTo>
                <a:lnTo>
                  <a:pt x="311365" y="57416"/>
                </a:lnTo>
                <a:lnTo>
                  <a:pt x="315874" y="64693"/>
                </a:lnTo>
                <a:lnTo>
                  <a:pt x="316915" y="68516"/>
                </a:lnTo>
                <a:lnTo>
                  <a:pt x="316915" y="40297"/>
                </a:lnTo>
                <a:lnTo>
                  <a:pt x="312458" y="38950"/>
                </a:lnTo>
                <a:lnTo>
                  <a:pt x="303555" y="38163"/>
                </a:lnTo>
                <a:lnTo>
                  <a:pt x="294195" y="38163"/>
                </a:lnTo>
                <a:lnTo>
                  <a:pt x="262115" y="68859"/>
                </a:lnTo>
                <a:lnTo>
                  <a:pt x="260718" y="75971"/>
                </a:lnTo>
                <a:lnTo>
                  <a:pt x="260769" y="84124"/>
                </a:lnTo>
                <a:lnTo>
                  <a:pt x="279260" y="120103"/>
                </a:lnTo>
                <a:lnTo>
                  <a:pt x="305993" y="126606"/>
                </a:lnTo>
                <a:lnTo>
                  <a:pt x="314642" y="126288"/>
                </a:lnTo>
                <a:lnTo>
                  <a:pt x="322643" y="125298"/>
                </a:lnTo>
                <a:lnTo>
                  <a:pt x="329996" y="123621"/>
                </a:lnTo>
                <a:lnTo>
                  <a:pt x="336689" y="121234"/>
                </a:lnTo>
                <a:lnTo>
                  <a:pt x="333921" y="107010"/>
                </a:lnTo>
                <a:lnTo>
                  <a:pt x="333209" y="103378"/>
                </a:lnTo>
                <a:lnTo>
                  <a:pt x="326110" y="105803"/>
                </a:lnTo>
                <a:lnTo>
                  <a:pt x="318312" y="107010"/>
                </a:lnTo>
                <a:lnTo>
                  <a:pt x="303212" y="107010"/>
                </a:lnTo>
                <a:lnTo>
                  <a:pt x="297675" y="105625"/>
                </a:lnTo>
                <a:lnTo>
                  <a:pt x="288645" y="100076"/>
                </a:lnTo>
                <a:lnTo>
                  <a:pt x="286219" y="96088"/>
                </a:lnTo>
                <a:lnTo>
                  <a:pt x="285877" y="90881"/>
                </a:lnTo>
                <a:lnTo>
                  <a:pt x="340512" y="90881"/>
                </a:lnTo>
                <a:lnTo>
                  <a:pt x="341033" y="87591"/>
                </a:lnTo>
                <a:lnTo>
                  <a:pt x="341376" y="84124"/>
                </a:lnTo>
                <a:lnTo>
                  <a:pt x="341376" y="80479"/>
                </a:lnTo>
                <a:close/>
              </a:path>
              <a:path w="633729" h="163830">
                <a:moveTo>
                  <a:pt x="444411" y="81343"/>
                </a:moveTo>
                <a:lnTo>
                  <a:pt x="435521" y="51866"/>
                </a:lnTo>
                <a:lnTo>
                  <a:pt x="434187" y="49949"/>
                </a:lnTo>
                <a:lnTo>
                  <a:pt x="428713" y="44818"/>
                </a:lnTo>
                <a:lnTo>
                  <a:pt x="422732" y="41135"/>
                </a:lnTo>
                <a:lnTo>
                  <a:pt x="417703" y="39420"/>
                </a:lnTo>
                <a:lnTo>
                  <a:pt x="417703" y="89839"/>
                </a:lnTo>
                <a:lnTo>
                  <a:pt x="416140" y="95567"/>
                </a:lnTo>
                <a:lnTo>
                  <a:pt x="409549" y="104241"/>
                </a:lnTo>
                <a:lnTo>
                  <a:pt x="405206" y="106489"/>
                </a:lnTo>
                <a:lnTo>
                  <a:pt x="395846" y="106489"/>
                </a:lnTo>
                <a:lnTo>
                  <a:pt x="392544" y="105283"/>
                </a:lnTo>
                <a:lnTo>
                  <a:pt x="389775" y="102857"/>
                </a:lnTo>
                <a:lnTo>
                  <a:pt x="386829" y="100596"/>
                </a:lnTo>
                <a:lnTo>
                  <a:pt x="383527" y="75107"/>
                </a:lnTo>
                <a:lnTo>
                  <a:pt x="383705" y="73545"/>
                </a:lnTo>
                <a:lnTo>
                  <a:pt x="384073" y="72059"/>
                </a:lnTo>
                <a:lnTo>
                  <a:pt x="384924" y="68160"/>
                </a:lnTo>
                <a:lnTo>
                  <a:pt x="386829" y="65036"/>
                </a:lnTo>
                <a:lnTo>
                  <a:pt x="389775" y="62445"/>
                </a:lnTo>
                <a:lnTo>
                  <a:pt x="392722" y="60007"/>
                </a:lnTo>
                <a:lnTo>
                  <a:pt x="396189" y="58801"/>
                </a:lnTo>
                <a:lnTo>
                  <a:pt x="405561" y="58801"/>
                </a:lnTo>
                <a:lnTo>
                  <a:pt x="409892" y="61048"/>
                </a:lnTo>
                <a:lnTo>
                  <a:pt x="416140" y="69723"/>
                </a:lnTo>
                <a:lnTo>
                  <a:pt x="417614" y="75107"/>
                </a:lnTo>
                <a:lnTo>
                  <a:pt x="417703" y="89839"/>
                </a:lnTo>
                <a:lnTo>
                  <a:pt x="417703" y="39420"/>
                </a:lnTo>
                <a:lnTo>
                  <a:pt x="416229" y="38912"/>
                </a:lnTo>
                <a:lnTo>
                  <a:pt x="409206" y="38163"/>
                </a:lnTo>
                <a:lnTo>
                  <a:pt x="400494" y="39014"/>
                </a:lnTo>
                <a:lnTo>
                  <a:pt x="392861" y="41567"/>
                </a:lnTo>
                <a:lnTo>
                  <a:pt x="386321" y="45847"/>
                </a:lnTo>
                <a:lnTo>
                  <a:pt x="380936" y="51866"/>
                </a:lnTo>
                <a:lnTo>
                  <a:pt x="380593" y="51866"/>
                </a:lnTo>
                <a:lnTo>
                  <a:pt x="379374" y="40068"/>
                </a:lnTo>
                <a:lnTo>
                  <a:pt x="356476" y="40068"/>
                </a:lnTo>
                <a:lnTo>
                  <a:pt x="356806" y="47815"/>
                </a:lnTo>
                <a:lnTo>
                  <a:pt x="357022" y="55143"/>
                </a:lnTo>
                <a:lnTo>
                  <a:pt x="357085" y="58801"/>
                </a:lnTo>
                <a:lnTo>
                  <a:pt x="357174" y="159219"/>
                </a:lnTo>
                <a:lnTo>
                  <a:pt x="383527" y="159219"/>
                </a:lnTo>
                <a:lnTo>
                  <a:pt x="383527" y="117068"/>
                </a:lnTo>
                <a:lnTo>
                  <a:pt x="383882" y="117068"/>
                </a:lnTo>
                <a:lnTo>
                  <a:pt x="388391" y="123494"/>
                </a:lnTo>
                <a:lnTo>
                  <a:pt x="395668" y="126784"/>
                </a:lnTo>
                <a:lnTo>
                  <a:pt x="405904" y="126784"/>
                </a:lnTo>
                <a:lnTo>
                  <a:pt x="413448" y="126047"/>
                </a:lnTo>
                <a:lnTo>
                  <a:pt x="420471" y="123799"/>
                </a:lnTo>
                <a:lnTo>
                  <a:pt x="426986" y="120065"/>
                </a:lnTo>
                <a:lnTo>
                  <a:pt x="430403" y="117068"/>
                </a:lnTo>
                <a:lnTo>
                  <a:pt x="432968" y="114820"/>
                </a:lnTo>
                <a:lnTo>
                  <a:pt x="437972" y="108331"/>
                </a:lnTo>
                <a:lnTo>
                  <a:pt x="438810" y="106489"/>
                </a:lnTo>
                <a:lnTo>
                  <a:pt x="441553" y="100558"/>
                </a:lnTo>
                <a:lnTo>
                  <a:pt x="443699" y="91554"/>
                </a:lnTo>
                <a:lnTo>
                  <a:pt x="444411" y="81343"/>
                </a:lnTo>
                <a:close/>
              </a:path>
              <a:path w="633729" h="163830">
                <a:moveTo>
                  <a:pt x="540169" y="40068"/>
                </a:moveTo>
                <a:lnTo>
                  <a:pt x="513803" y="40068"/>
                </a:lnTo>
                <a:lnTo>
                  <a:pt x="513803" y="70764"/>
                </a:lnTo>
                <a:lnTo>
                  <a:pt x="487108" y="70764"/>
                </a:lnTo>
                <a:lnTo>
                  <a:pt x="487108" y="40068"/>
                </a:lnTo>
                <a:lnTo>
                  <a:pt x="460730" y="40068"/>
                </a:lnTo>
                <a:lnTo>
                  <a:pt x="460730" y="124879"/>
                </a:lnTo>
                <a:lnTo>
                  <a:pt x="487108" y="124879"/>
                </a:lnTo>
                <a:lnTo>
                  <a:pt x="487108" y="91236"/>
                </a:lnTo>
                <a:lnTo>
                  <a:pt x="513803" y="91236"/>
                </a:lnTo>
                <a:lnTo>
                  <a:pt x="513803" y="124879"/>
                </a:lnTo>
                <a:lnTo>
                  <a:pt x="540169" y="124879"/>
                </a:lnTo>
                <a:lnTo>
                  <a:pt x="540169" y="91236"/>
                </a:lnTo>
                <a:lnTo>
                  <a:pt x="540169" y="70764"/>
                </a:lnTo>
                <a:lnTo>
                  <a:pt x="540169" y="40068"/>
                </a:lnTo>
                <a:close/>
              </a:path>
              <a:path w="633729" h="163830">
                <a:moveTo>
                  <a:pt x="633323" y="124879"/>
                </a:moveTo>
                <a:lnTo>
                  <a:pt x="632460" y="120713"/>
                </a:lnTo>
                <a:lnTo>
                  <a:pt x="632129" y="116382"/>
                </a:lnTo>
                <a:lnTo>
                  <a:pt x="631939" y="113957"/>
                </a:lnTo>
                <a:lnTo>
                  <a:pt x="631939" y="108229"/>
                </a:lnTo>
                <a:lnTo>
                  <a:pt x="631939" y="84810"/>
                </a:lnTo>
                <a:lnTo>
                  <a:pt x="631812" y="72948"/>
                </a:lnTo>
                <a:lnTo>
                  <a:pt x="631393" y="66852"/>
                </a:lnTo>
                <a:lnTo>
                  <a:pt x="629742" y="59778"/>
                </a:lnTo>
                <a:lnTo>
                  <a:pt x="628192" y="56197"/>
                </a:lnTo>
                <a:lnTo>
                  <a:pt x="627037" y="53517"/>
                </a:lnTo>
                <a:lnTo>
                  <a:pt x="623265" y="48044"/>
                </a:lnTo>
                <a:lnTo>
                  <a:pt x="618261" y="43624"/>
                </a:lnTo>
                <a:lnTo>
                  <a:pt x="611835" y="40487"/>
                </a:lnTo>
                <a:lnTo>
                  <a:pt x="606437" y="39192"/>
                </a:lnTo>
                <a:lnTo>
                  <a:pt x="606437" y="84810"/>
                </a:lnTo>
                <a:lnTo>
                  <a:pt x="606437" y="95567"/>
                </a:lnTo>
                <a:lnTo>
                  <a:pt x="595337" y="108229"/>
                </a:lnTo>
                <a:lnTo>
                  <a:pt x="589102" y="108229"/>
                </a:lnTo>
                <a:lnTo>
                  <a:pt x="586663" y="107365"/>
                </a:lnTo>
                <a:lnTo>
                  <a:pt x="582853" y="103898"/>
                </a:lnTo>
                <a:lnTo>
                  <a:pt x="581812" y="101460"/>
                </a:lnTo>
                <a:lnTo>
                  <a:pt x="581812" y="98171"/>
                </a:lnTo>
                <a:lnTo>
                  <a:pt x="583349" y="92354"/>
                </a:lnTo>
                <a:lnTo>
                  <a:pt x="587946" y="88176"/>
                </a:lnTo>
                <a:lnTo>
                  <a:pt x="595642" y="85661"/>
                </a:lnTo>
                <a:lnTo>
                  <a:pt x="606437" y="84810"/>
                </a:lnTo>
                <a:lnTo>
                  <a:pt x="606437" y="39192"/>
                </a:lnTo>
                <a:lnTo>
                  <a:pt x="604012" y="38608"/>
                </a:lnTo>
                <a:lnTo>
                  <a:pt x="594817" y="37985"/>
                </a:lnTo>
                <a:lnTo>
                  <a:pt x="585546" y="38481"/>
                </a:lnTo>
                <a:lnTo>
                  <a:pt x="576973" y="39916"/>
                </a:lnTo>
                <a:lnTo>
                  <a:pt x="569087" y="42303"/>
                </a:lnTo>
                <a:lnTo>
                  <a:pt x="561860" y="45618"/>
                </a:lnTo>
                <a:lnTo>
                  <a:pt x="566724" y="62611"/>
                </a:lnTo>
                <a:lnTo>
                  <a:pt x="573481" y="58280"/>
                </a:lnTo>
                <a:lnTo>
                  <a:pt x="581291" y="56197"/>
                </a:lnTo>
                <a:lnTo>
                  <a:pt x="600367" y="56197"/>
                </a:lnTo>
                <a:lnTo>
                  <a:pt x="605472" y="59778"/>
                </a:lnTo>
                <a:lnTo>
                  <a:pt x="605574" y="68338"/>
                </a:lnTo>
                <a:lnTo>
                  <a:pt x="594614" y="68859"/>
                </a:lnTo>
                <a:lnTo>
                  <a:pt x="584898" y="70396"/>
                </a:lnTo>
                <a:lnTo>
                  <a:pt x="555802" y="100774"/>
                </a:lnTo>
                <a:lnTo>
                  <a:pt x="555802" y="107886"/>
                </a:lnTo>
                <a:lnTo>
                  <a:pt x="558393" y="113957"/>
                </a:lnTo>
                <a:lnTo>
                  <a:pt x="563422" y="118986"/>
                </a:lnTo>
                <a:lnTo>
                  <a:pt x="568477" y="124193"/>
                </a:lnTo>
                <a:lnTo>
                  <a:pt x="575043" y="126784"/>
                </a:lnTo>
                <a:lnTo>
                  <a:pt x="583196" y="126784"/>
                </a:lnTo>
                <a:lnTo>
                  <a:pt x="590651" y="126136"/>
                </a:lnTo>
                <a:lnTo>
                  <a:pt x="597166" y="124180"/>
                </a:lnTo>
                <a:lnTo>
                  <a:pt x="602754" y="120942"/>
                </a:lnTo>
                <a:lnTo>
                  <a:pt x="607479" y="116382"/>
                </a:lnTo>
                <a:lnTo>
                  <a:pt x="607999" y="116382"/>
                </a:lnTo>
                <a:lnTo>
                  <a:pt x="609561" y="124879"/>
                </a:lnTo>
                <a:lnTo>
                  <a:pt x="633323" y="124879"/>
                </a:lnTo>
                <a:close/>
              </a:path>
            </a:pathLst>
          </a:custGeom>
          <a:solidFill>
            <a:srgbClr val="7A7A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09249" y="1300617"/>
            <a:ext cx="273199" cy="12123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53923" y="1456071"/>
            <a:ext cx="1735400" cy="12696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5210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706090" y="6761429"/>
            <a:ext cx="1758314" cy="252729"/>
          </a:xfrm>
          <a:custGeom>
            <a:avLst/>
            <a:gdLst/>
            <a:ahLst/>
            <a:cxnLst/>
            <a:rect l="l" t="t" r="r" b="b"/>
            <a:pathLst>
              <a:path w="1758315" h="252729">
                <a:moveTo>
                  <a:pt x="1757916" y="0"/>
                </a:moveTo>
                <a:lnTo>
                  <a:pt x="164503" y="0"/>
                </a:lnTo>
                <a:lnTo>
                  <a:pt x="143766" y="2637"/>
                </a:lnTo>
                <a:lnTo>
                  <a:pt x="125372" y="10133"/>
                </a:lnTo>
                <a:lnTo>
                  <a:pt x="110405" y="21865"/>
                </a:lnTo>
                <a:lnTo>
                  <a:pt x="99949" y="37210"/>
                </a:lnTo>
                <a:lnTo>
                  <a:pt x="0" y="252552"/>
                </a:lnTo>
                <a:lnTo>
                  <a:pt x="1757916" y="252552"/>
                </a:lnTo>
                <a:lnTo>
                  <a:pt x="1757916" y="0"/>
                </a:lnTo>
                <a:close/>
              </a:path>
            </a:pathLst>
          </a:custGeom>
          <a:solidFill>
            <a:srgbClr val="E7C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61977" y="0"/>
            <a:ext cx="252729" cy="1758314"/>
          </a:xfrm>
          <a:custGeom>
            <a:avLst/>
            <a:gdLst/>
            <a:ahLst/>
            <a:cxnLst/>
            <a:rect l="l" t="t" r="r" b="b"/>
            <a:pathLst>
              <a:path w="252730" h="1758314">
                <a:moveTo>
                  <a:pt x="252552" y="0"/>
                </a:moveTo>
                <a:lnTo>
                  <a:pt x="0" y="0"/>
                </a:lnTo>
                <a:lnTo>
                  <a:pt x="0" y="1757921"/>
                </a:lnTo>
                <a:lnTo>
                  <a:pt x="215353" y="1657959"/>
                </a:lnTo>
                <a:lnTo>
                  <a:pt x="249917" y="1614155"/>
                </a:lnTo>
                <a:lnTo>
                  <a:pt x="252552" y="1593405"/>
                </a:lnTo>
                <a:lnTo>
                  <a:pt x="252552" y="0"/>
                </a:lnTo>
                <a:close/>
              </a:path>
            </a:pathLst>
          </a:custGeom>
          <a:solidFill>
            <a:srgbClr val="E7C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1556" y="3358611"/>
            <a:ext cx="7945236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45210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3720" y="2885020"/>
            <a:ext cx="10520908" cy="3926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9239" y="7033450"/>
            <a:ext cx="430987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3417" y="7033450"/>
            <a:ext cx="30977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97212" y="7033450"/>
            <a:ext cx="30977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6.jp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 algn="ctr">
              <a:lnSpc>
                <a:spcPct val="100000"/>
              </a:lnSpc>
              <a:spcBef>
                <a:spcPts val="100"/>
              </a:spcBef>
            </a:pPr>
            <a:r>
              <a:rPr spc="-245" dirty="0"/>
              <a:t>Вебинар-практикум</a:t>
            </a:r>
          </a:p>
          <a:p>
            <a:pPr marL="104139" algn="ctr">
              <a:lnSpc>
                <a:spcPct val="100000"/>
              </a:lnSpc>
            </a:pPr>
            <a:r>
              <a:rPr spc="-1080" dirty="0"/>
              <a:t>«</a:t>
            </a:r>
            <a:r>
              <a:rPr spc="-65" dirty="0"/>
              <a:t>С</a:t>
            </a:r>
            <a:r>
              <a:rPr spc="-395" dirty="0"/>
              <a:t>а</a:t>
            </a:r>
            <a:r>
              <a:rPr spc="-145" dirty="0"/>
              <a:t>м</a:t>
            </a:r>
            <a:r>
              <a:rPr spc="-225" dirty="0"/>
              <a:t>о</a:t>
            </a:r>
            <a:r>
              <a:rPr spc="-200" dirty="0"/>
              <a:t>э</a:t>
            </a:r>
            <a:r>
              <a:rPr spc="-265" dirty="0"/>
              <a:t>к</a:t>
            </a:r>
            <a:r>
              <a:rPr spc="-204" dirty="0"/>
              <a:t>с</a:t>
            </a:r>
            <a:r>
              <a:rPr spc="-290" dirty="0"/>
              <a:t>пе</a:t>
            </a:r>
            <a:r>
              <a:rPr spc="-325" dirty="0"/>
              <a:t>р</a:t>
            </a:r>
            <a:r>
              <a:rPr spc="-260" dirty="0"/>
              <a:t>тиза</a:t>
            </a:r>
            <a:r>
              <a:rPr spc="-300" dirty="0"/>
              <a:t> </a:t>
            </a:r>
            <a:r>
              <a:rPr spc="-310" dirty="0"/>
              <a:t>п</a:t>
            </a:r>
            <a:r>
              <a:rPr spc="-305" dirty="0"/>
              <a:t>р</a:t>
            </a:r>
            <a:r>
              <a:rPr spc="-200" dirty="0"/>
              <a:t>оект</a:t>
            </a:r>
            <a:r>
              <a:rPr spc="-210" dirty="0"/>
              <a:t>а</a:t>
            </a:r>
            <a:r>
              <a:rPr spc="-1075" dirty="0"/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80" y="417780"/>
            <a:ext cx="6922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0" dirty="0"/>
              <a:t>Организация-заявитель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4524976"/>
            <a:ext cx="513039" cy="52336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5167076"/>
            <a:ext cx="513039" cy="52337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5809162"/>
            <a:ext cx="513041" cy="5233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98434" y="2713253"/>
            <a:ext cx="9615170" cy="4098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2460" marR="5080" indent="-2104390">
              <a:lnSpc>
                <a:spcPct val="100000"/>
              </a:lnSpc>
              <a:spcBef>
                <a:spcPts val="100"/>
              </a:spcBef>
            </a:pPr>
            <a:r>
              <a:rPr sz="3000" spc="170" dirty="0">
                <a:latin typeface="Tahoma"/>
                <a:cs typeface="Tahoma"/>
              </a:rPr>
              <a:t>В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60" dirty="0">
                <a:latin typeface="Tahoma"/>
                <a:cs typeface="Tahoma"/>
              </a:rPr>
              <a:t>данном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30" dirty="0">
                <a:latin typeface="Tahoma"/>
                <a:cs typeface="Tahoma"/>
              </a:rPr>
              <a:t>раз</a:t>
            </a:r>
            <a:r>
              <a:rPr sz="3000" spc="120" dirty="0">
                <a:latin typeface="Tahoma"/>
                <a:cs typeface="Tahoma"/>
              </a:rPr>
              <a:t>д</a:t>
            </a:r>
            <a:r>
              <a:rPr sz="3000" spc="30" dirty="0">
                <a:latin typeface="Tahoma"/>
                <a:cs typeface="Tahoma"/>
              </a:rPr>
              <a:t>еле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55" dirty="0">
                <a:latin typeface="Tahoma"/>
                <a:cs typeface="Tahoma"/>
              </a:rPr>
              <a:t>о</a:t>
            </a:r>
            <a:r>
              <a:rPr sz="3000" spc="110" dirty="0">
                <a:latin typeface="Tahoma"/>
                <a:cs typeface="Tahoma"/>
              </a:rPr>
              <a:t>т</a:t>
            </a:r>
            <a:r>
              <a:rPr sz="3000" spc="-35" dirty="0">
                <a:latin typeface="Tahoma"/>
                <a:cs typeface="Tahoma"/>
              </a:rPr>
              <a:t>ра</a:t>
            </a:r>
            <a:r>
              <a:rPr sz="3000" spc="50" dirty="0">
                <a:latin typeface="Tahoma"/>
                <a:cs typeface="Tahoma"/>
              </a:rPr>
              <a:t>ж</a:t>
            </a:r>
            <a:r>
              <a:rPr sz="3000" dirty="0">
                <a:latin typeface="Tahoma"/>
                <a:cs typeface="Tahoma"/>
              </a:rPr>
              <a:t>ён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145" dirty="0">
                <a:solidFill>
                  <a:srgbClr val="006E00"/>
                </a:solidFill>
                <a:latin typeface="Tahoma"/>
                <a:cs typeface="Tahoma"/>
              </a:rPr>
              <a:t>опыт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о</a:t>
            </a:r>
            <a:r>
              <a:rPr sz="3000" b="1" spc="-215" dirty="0">
                <a:solidFill>
                  <a:srgbClr val="006E00"/>
                </a:solidFill>
                <a:latin typeface="Tahoma"/>
                <a:cs typeface="Tahoma"/>
              </a:rPr>
              <a:t>рга</a:t>
            </a:r>
            <a:r>
              <a:rPr sz="3000" b="1" spc="-210" dirty="0">
                <a:solidFill>
                  <a:srgbClr val="006E00"/>
                </a:solidFill>
                <a:latin typeface="Tahoma"/>
                <a:cs typeface="Tahoma"/>
              </a:rPr>
              <a:t>низ</a:t>
            </a:r>
            <a:r>
              <a:rPr sz="3000" b="1" spc="-250" dirty="0">
                <a:solidFill>
                  <a:srgbClr val="006E00"/>
                </a:solidFill>
                <a:latin typeface="Tahoma"/>
                <a:cs typeface="Tahoma"/>
              </a:rPr>
              <a:t>а</a:t>
            </a:r>
            <a:r>
              <a:rPr sz="3000" b="1" spc="-150" dirty="0">
                <a:solidFill>
                  <a:srgbClr val="006E00"/>
                </a:solidFill>
                <a:latin typeface="Tahoma"/>
                <a:cs typeface="Tahoma"/>
              </a:rPr>
              <a:t>ции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spc="25" dirty="0">
                <a:latin typeface="Tahoma"/>
                <a:cs typeface="Tahoma"/>
              </a:rPr>
              <a:t>и  </a:t>
            </a:r>
            <a:r>
              <a:rPr sz="3000" spc="45" dirty="0">
                <a:latin typeface="Tahoma"/>
                <a:cs typeface="Tahoma"/>
              </a:rPr>
              <a:t>имеющееся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b="1" spc="-145" dirty="0">
                <a:solidFill>
                  <a:srgbClr val="006E00"/>
                </a:solidFill>
                <a:latin typeface="Tahoma"/>
                <a:cs typeface="Tahoma"/>
              </a:rPr>
              <a:t>имущество</a:t>
            </a:r>
            <a:r>
              <a:rPr sz="3000" spc="-145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450">
              <a:latin typeface="Tahoma"/>
              <a:cs typeface="Tahoma"/>
            </a:endParaRPr>
          </a:p>
          <a:p>
            <a:pPr marL="12700" marR="89535">
              <a:lnSpc>
                <a:spcPct val="117000"/>
              </a:lnSpc>
            </a:pPr>
            <a:r>
              <a:rPr sz="3600" spc="5" dirty="0">
                <a:latin typeface="Tahoma"/>
                <a:cs typeface="Tahoma"/>
              </a:rPr>
              <a:t>не </a:t>
            </a:r>
            <a:r>
              <a:rPr sz="3600" spc="-15" dirty="0">
                <a:latin typeface="Tahoma"/>
                <a:cs typeface="Tahoma"/>
              </a:rPr>
              <a:t>указан </a:t>
            </a:r>
            <a:r>
              <a:rPr sz="3600" spc="85" dirty="0">
                <a:latin typeface="Tahoma"/>
                <a:cs typeface="Tahoma"/>
              </a:rPr>
              <a:t>опыт </a:t>
            </a:r>
            <a:r>
              <a:rPr sz="3600" spc="20" dirty="0">
                <a:latin typeface="Tahoma"/>
                <a:cs typeface="Tahoma"/>
              </a:rPr>
              <a:t>реализации проектов </a:t>
            </a:r>
            <a:r>
              <a:rPr sz="3600" spc="25" dirty="0">
                <a:latin typeface="Tahoma"/>
                <a:cs typeface="Tahoma"/>
              </a:rPr>
              <a:t> р</a:t>
            </a:r>
            <a:r>
              <a:rPr sz="3600" spc="-45" dirty="0">
                <a:latin typeface="Tahoma"/>
                <a:cs typeface="Tahoma"/>
              </a:rPr>
              <a:t>еа</a:t>
            </a:r>
            <a:r>
              <a:rPr sz="3600" spc="110" dirty="0">
                <a:latin typeface="Tahoma"/>
                <a:cs typeface="Tahoma"/>
              </a:rPr>
              <a:t>л</a:t>
            </a:r>
            <a:r>
              <a:rPr sz="3600" spc="35" dirty="0">
                <a:latin typeface="Tahoma"/>
                <a:cs typeface="Tahoma"/>
              </a:rPr>
              <a:t>изо</a:t>
            </a:r>
            <a:r>
              <a:rPr sz="3600" spc="-105" dirty="0">
                <a:latin typeface="Tahoma"/>
                <a:cs typeface="Tahoma"/>
              </a:rPr>
              <a:t>в</a:t>
            </a:r>
            <a:r>
              <a:rPr sz="3600" spc="-30" dirty="0">
                <a:latin typeface="Tahoma"/>
                <a:cs typeface="Tahoma"/>
              </a:rPr>
              <a:t>анн</a:t>
            </a:r>
            <a:r>
              <a:rPr sz="3600" spc="105" dirty="0">
                <a:latin typeface="Tahoma"/>
                <a:cs typeface="Tahoma"/>
              </a:rPr>
              <a:t>ы</a:t>
            </a:r>
            <a:r>
              <a:rPr sz="3600" spc="45" dirty="0">
                <a:latin typeface="Tahoma"/>
                <a:cs typeface="Tahoma"/>
              </a:rPr>
              <a:t>й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45" dirty="0">
                <a:latin typeface="Tahoma"/>
                <a:cs typeface="Tahoma"/>
              </a:rPr>
              <a:t>ое</a:t>
            </a:r>
            <a:r>
              <a:rPr sz="3600" spc="75" dirty="0">
                <a:latin typeface="Tahoma"/>
                <a:cs typeface="Tahoma"/>
              </a:rPr>
              <a:t>к</a:t>
            </a:r>
            <a:r>
              <a:rPr sz="3600" spc="140" dirty="0">
                <a:latin typeface="Tahoma"/>
                <a:cs typeface="Tahoma"/>
              </a:rPr>
              <a:t>т</a:t>
            </a:r>
            <a:r>
              <a:rPr sz="3600" spc="-370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-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10" dirty="0">
                <a:latin typeface="Tahoma"/>
                <a:cs typeface="Tahoma"/>
              </a:rPr>
              <a:t>э</a:t>
            </a:r>
            <a:r>
              <a:rPr sz="3600" spc="-10" dirty="0">
                <a:latin typeface="Tahoma"/>
                <a:cs typeface="Tahoma"/>
              </a:rPr>
              <a:t>т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т</a:t>
            </a:r>
            <a:r>
              <a:rPr sz="3600" spc="-20" dirty="0">
                <a:latin typeface="Tahoma"/>
                <a:cs typeface="Tahoma"/>
              </a:rPr>
              <a:t>о</a:t>
            </a:r>
            <a:r>
              <a:rPr sz="3600" spc="110" dirty="0">
                <a:latin typeface="Tahoma"/>
                <a:cs typeface="Tahoma"/>
              </a:rPr>
              <a:t>л</a:t>
            </a:r>
            <a:r>
              <a:rPr sz="3600" spc="-75" dirty="0">
                <a:latin typeface="Tahoma"/>
                <a:cs typeface="Tahoma"/>
              </a:rPr>
              <a:t>ь</a:t>
            </a:r>
            <a:r>
              <a:rPr sz="3600" spc="-70" dirty="0">
                <a:latin typeface="Tahoma"/>
                <a:cs typeface="Tahoma"/>
              </a:rPr>
              <a:t>к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гр</a:t>
            </a:r>
            <a:r>
              <a:rPr sz="3600" spc="-45" dirty="0">
                <a:latin typeface="Tahoma"/>
                <a:cs typeface="Tahoma"/>
              </a:rPr>
              <a:t>ан</a:t>
            </a:r>
            <a:r>
              <a:rPr sz="3600" spc="135" dirty="0">
                <a:latin typeface="Tahoma"/>
                <a:cs typeface="Tahoma"/>
              </a:rPr>
              <a:t>т</a:t>
            </a:r>
            <a:r>
              <a:rPr sz="3600" spc="-215" dirty="0">
                <a:latin typeface="Tahoma"/>
                <a:cs typeface="Tahoma"/>
              </a:rPr>
              <a:t>! 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указано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5" dirty="0">
                <a:latin typeface="Tahoma"/>
                <a:cs typeface="Tahoma"/>
              </a:rPr>
              <a:t>оборудование,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используемое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75" dirty="0">
                <a:latin typeface="Tahoma"/>
                <a:cs typeface="Tahoma"/>
              </a:rPr>
              <a:t>к</a:t>
            </a:r>
            <a:r>
              <a:rPr sz="3600" spc="-30" dirty="0">
                <a:latin typeface="Tahoma"/>
                <a:cs typeface="Tahoma"/>
              </a:rPr>
              <a:t>ачес</a:t>
            </a:r>
            <a:r>
              <a:rPr sz="3600" spc="15" dirty="0">
                <a:latin typeface="Tahoma"/>
                <a:cs typeface="Tahoma"/>
              </a:rPr>
              <a:t>тв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с</a:t>
            </a:r>
            <a:r>
              <a:rPr sz="3600" spc="-5" dirty="0">
                <a:latin typeface="Tahoma"/>
                <a:cs typeface="Tahoma"/>
              </a:rPr>
              <a:t>офинанси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-105" dirty="0">
                <a:latin typeface="Tahoma"/>
                <a:cs typeface="Tahoma"/>
              </a:rPr>
              <a:t>в</a:t>
            </a:r>
            <a:r>
              <a:rPr sz="3600" spc="-40" dirty="0">
                <a:latin typeface="Tahoma"/>
                <a:cs typeface="Tahoma"/>
              </a:rPr>
              <a:t>ания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4524964"/>
            <a:ext cx="513039" cy="52337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5167075"/>
            <a:ext cx="513039" cy="52336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5809162"/>
            <a:ext cx="513041" cy="5233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0580" y="392914"/>
            <a:ext cx="49498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Б</a:t>
            </a:r>
            <a:r>
              <a:rPr spc="-550" dirty="0"/>
              <a:t>ю</a:t>
            </a:r>
            <a:r>
              <a:rPr spc="-85" dirty="0"/>
              <a:t>д</a:t>
            </a:r>
            <a:r>
              <a:rPr spc="-210" dirty="0"/>
              <a:t>ж</a:t>
            </a:r>
            <a:r>
              <a:rPr spc="-135" dirty="0"/>
              <a:t>ет</a:t>
            </a:r>
            <a:r>
              <a:rPr spc="-300" dirty="0"/>
              <a:t> </a:t>
            </a:r>
            <a:r>
              <a:rPr spc="-310" dirty="0"/>
              <a:t>п</a:t>
            </a:r>
            <a:r>
              <a:rPr spc="-305" dirty="0"/>
              <a:t>р</a:t>
            </a:r>
            <a:r>
              <a:rPr spc="-204" dirty="0"/>
              <a:t>оекта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8434" y="2958642"/>
            <a:ext cx="9589770" cy="3303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3000" spc="170" dirty="0">
                <a:latin typeface="Tahoma"/>
                <a:cs typeface="Tahoma"/>
              </a:rPr>
              <a:t>В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105" dirty="0">
                <a:latin typeface="Tahoma"/>
                <a:cs typeface="Tahoma"/>
              </a:rPr>
              <a:t>б</a:t>
            </a:r>
            <a:r>
              <a:rPr sz="3000" spc="-60" dirty="0">
                <a:latin typeface="Tahoma"/>
                <a:cs typeface="Tahoma"/>
              </a:rPr>
              <a:t>ю</a:t>
            </a:r>
            <a:r>
              <a:rPr sz="3000" spc="175" dirty="0">
                <a:latin typeface="Tahoma"/>
                <a:cs typeface="Tahoma"/>
              </a:rPr>
              <a:t>д</a:t>
            </a:r>
            <a:r>
              <a:rPr sz="3000" spc="50" dirty="0">
                <a:latin typeface="Tahoma"/>
                <a:cs typeface="Tahoma"/>
              </a:rPr>
              <a:t>ж</a:t>
            </a:r>
            <a:r>
              <a:rPr sz="3000" spc="-60" dirty="0">
                <a:latin typeface="Tahoma"/>
                <a:cs typeface="Tahoma"/>
              </a:rPr>
              <a:t>е</a:t>
            </a:r>
            <a:r>
              <a:rPr sz="3000" spc="-10" dirty="0">
                <a:latin typeface="Tahoma"/>
                <a:cs typeface="Tahoma"/>
              </a:rPr>
              <a:t>т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130" dirty="0">
                <a:solidFill>
                  <a:srgbClr val="006E00"/>
                </a:solidFill>
                <a:latin typeface="Tahoma"/>
                <a:cs typeface="Tahoma"/>
              </a:rPr>
              <a:t>нет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о</a:t>
            </a:r>
            <a:r>
              <a:rPr sz="3000" b="1" spc="-215" dirty="0">
                <a:solidFill>
                  <a:srgbClr val="006E00"/>
                </a:solidFill>
                <a:latin typeface="Tahoma"/>
                <a:cs typeface="Tahoma"/>
              </a:rPr>
              <a:t>гра</a:t>
            </a:r>
            <a:r>
              <a:rPr sz="3000" b="1" spc="-204" dirty="0">
                <a:solidFill>
                  <a:srgbClr val="006E00"/>
                </a:solidFill>
                <a:latin typeface="Tahoma"/>
                <a:cs typeface="Tahoma"/>
              </a:rPr>
              <a:t>ни</a:t>
            </a:r>
            <a:r>
              <a:rPr sz="3000" b="1" spc="-240" dirty="0">
                <a:solidFill>
                  <a:srgbClr val="006E00"/>
                </a:solidFill>
                <a:latin typeface="Tahoma"/>
                <a:cs typeface="Tahoma"/>
              </a:rPr>
              <a:t>ч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ений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spc="35" dirty="0">
                <a:latin typeface="Tahoma"/>
                <a:cs typeface="Tahoma"/>
              </a:rPr>
              <a:t>по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40" dirty="0">
                <a:latin typeface="Tahoma"/>
                <a:cs typeface="Tahoma"/>
              </a:rPr>
              <a:t>с</a:t>
            </a:r>
            <a:r>
              <a:rPr sz="3000" spc="75" dirty="0">
                <a:latin typeface="Tahoma"/>
                <a:cs typeface="Tahoma"/>
              </a:rPr>
              <a:t>т</a:t>
            </a:r>
            <a:r>
              <a:rPr sz="3000" spc="-160" dirty="0">
                <a:latin typeface="Tahoma"/>
                <a:cs typeface="Tahoma"/>
              </a:rPr>
              <a:t>а</a:t>
            </a:r>
            <a:r>
              <a:rPr sz="3000" spc="110" dirty="0">
                <a:latin typeface="Tahoma"/>
                <a:cs typeface="Tahoma"/>
              </a:rPr>
              <a:t>т</a:t>
            </a:r>
            <a:r>
              <a:rPr sz="3000" spc="10" dirty="0">
                <a:latin typeface="Tahoma"/>
                <a:cs typeface="Tahoma"/>
              </a:rPr>
              <a:t>ьям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35" dirty="0">
                <a:latin typeface="Tahoma"/>
                <a:cs typeface="Tahoma"/>
              </a:rPr>
              <a:t>ра</a:t>
            </a:r>
            <a:r>
              <a:rPr sz="3000" spc="40" dirty="0">
                <a:latin typeface="Tahoma"/>
                <a:cs typeface="Tahoma"/>
              </a:rPr>
              <a:t>с</a:t>
            </a:r>
            <a:r>
              <a:rPr sz="3000" spc="-130" dirty="0">
                <a:latin typeface="Tahoma"/>
                <a:cs typeface="Tahoma"/>
              </a:rPr>
              <a:t>х</a:t>
            </a:r>
            <a:r>
              <a:rPr sz="3000" spc="-45" dirty="0">
                <a:latin typeface="Tahoma"/>
                <a:cs typeface="Tahoma"/>
              </a:rPr>
              <a:t>о</a:t>
            </a:r>
            <a:r>
              <a:rPr sz="3000" spc="120" dirty="0">
                <a:latin typeface="Tahoma"/>
                <a:cs typeface="Tahoma"/>
              </a:rPr>
              <a:t>д</a:t>
            </a:r>
            <a:r>
              <a:rPr sz="3000" spc="70" dirty="0">
                <a:latin typeface="Tahoma"/>
                <a:cs typeface="Tahoma"/>
              </a:rPr>
              <a:t>о</a:t>
            </a:r>
            <a:r>
              <a:rPr sz="3000" spc="-90" dirty="0">
                <a:latin typeface="Tahoma"/>
                <a:cs typeface="Tahoma"/>
              </a:rPr>
              <a:t>в</a:t>
            </a:r>
            <a:r>
              <a:rPr sz="3000" spc="-19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35" dirty="0">
                <a:latin typeface="Tahoma"/>
                <a:cs typeface="Tahoma"/>
              </a:rPr>
              <a:t> </a:t>
            </a:r>
            <a:r>
              <a:rPr sz="3600" spc="35" dirty="0">
                <a:latin typeface="Tahoma"/>
                <a:cs typeface="Tahoma"/>
              </a:rPr>
              <a:t>обосновано</a:t>
            </a:r>
            <a:r>
              <a:rPr sz="3600" spc="-235" dirty="0">
                <a:latin typeface="Tahoma"/>
                <a:cs typeface="Tahoma"/>
              </a:rPr>
              <a:t> </a:t>
            </a:r>
            <a:r>
              <a:rPr sz="3600" spc="15" dirty="0">
                <a:latin typeface="Tahoma"/>
                <a:cs typeface="Tahoma"/>
              </a:rPr>
              <a:t>ценообразование</a:t>
            </a:r>
            <a:endParaRPr sz="3600">
              <a:latin typeface="Tahoma"/>
              <a:cs typeface="Tahoma"/>
            </a:endParaRPr>
          </a:p>
          <a:p>
            <a:pPr marL="12700" marR="5080">
              <a:lnSpc>
                <a:spcPct val="117000"/>
              </a:lnSpc>
              <a:spcBef>
                <a:spcPts val="5"/>
              </a:spcBef>
            </a:pPr>
            <a:r>
              <a:rPr sz="3600" spc="5" dirty="0">
                <a:latin typeface="Tahoma"/>
                <a:cs typeface="Tahoma"/>
              </a:rPr>
              <a:t>не </a:t>
            </a:r>
            <a:r>
              <a:rPr sz="3600" spc="-15" dirty="0">
                <a:latin typeface="Tahoma"/>
                <a:cs typeface="Tahoma"/>
              </a:rPr>
              <a:t>указан </a:t>
            </a:r>
            <a:r>
              <a:rPr sz="3600" spc="25" dirty="0">
                <a:latin typeface="Tahoma"/>
                <a:cs typeface="Tahoma"/>
              </a:rPr>
              <a:t>источник </a:t>
            </a:r>
            <a:r>
              <a:rPr sz="3600" spc="-15" dirty="0">
                <a:latin typeface="Tahoma"/>
                <a:cs typeface="Tahoma"/>
              </a:rPr>
              <a:t>софинансирования </a:t>
            </a:r>
            <a:r>
              <a:rPr sz="3600" spc="-10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95" dirty="0">
                <a:latin typeface="Tahoma"/>
                <a:cs typeface="Tahoma"/>
              </a:rPr>
              <a:t>т</a:t>
            </a:r>
            <a:r>
              <a:rPr sz="3600" spc="-185" dirty="0">
                <a:latin typeface="Tahoma"/>
                <a:cs typeface="Tahoma"/>
              </a:rPr>
              <a:t>а</a:t>
            </a:r>
            <a:r>
              <a:rPr sz="3600" spc="135" dirty="0">
                <a:latin typeface="Tahoma"/>
                <a:cs typeface="Tahoma"/>
              </a:rPr>
              <a:t>т</a:t>
            </a:r>
            <a:r>
              <a:rPr sz="3600" spc="-100" dirty="0">
                <a:latin typeface="Tahoma"/>
                <a:cs typeface="Tahoma"/>
              </a:rPr>
              <a:t>ья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240" dirty="0">
                <a:latin typeface="Tahoma"/>
                <a:cs typeface="Tahoma"/>
              </a:rPr>
              <a:t>м</a:t>
            </a:r>
            <a:r>
              <a:rPr sz="3600" spc="5" dirty="0">
                <a:latin typeface="Tahoma"/>
                <a:cs typeface="Tahoma"/>
              </a:rPr>
              <a:t>ен</a:t>
            </a:r>
            <a:r>
              <a:rPr sz="3600" spc="-125" dirty="0">
                <a:latin typeface="Tahoma"/>
                <a:cs typeface="Tahoma"/>
              </a:rPr>
              <a:t>я</a:t>
            </a:r>
            <a:r>
              <a:rPr sz="3600" spc="-70" dirty="0">
                <a:latin typeface="Tahoma"/>
                <a:cs typeface="Tahoma"/>
              </a:rPr>
              <a:t>е</a:t>
            </a:r>
            <a:r>
              <a:rPr sz="3600" spc="-10" dirty="0">
                <a:latin typeface="Tahoma"/>
                <a:cs typeface="Tahoma"/>
              </a:rPr>
              <a:t>т</a:t>
            </a:r>
            <a:r>
              <a:rPr sz="3600" spc="-30" dirty="0">
                <a:latin typeface="Tahoma"/>
                <a:cs typeface="Tahoma"/>
              </a:rPr>
              <a:t>ся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-45" dirty="0">
                <a:latin typeface="Tahoma"/>
                <a:cs typeface="Tahoma"/>
              </a:rPr>
              <a:t>еа</a:t>
            </a:r>
            <a:r>
              <a:rPr sz="3600" spc="110" dirty="0">
                <a:latin typeface="Tahoma"/>
                <a:cs typeface="Tahoma"/>
              </a:rPr>
              <a:t>л</a:t>
            </a:r>
            <a:r>
              <a:rPr sz="3600" spc="20" dirty="0">
                <a:latin typeface="Tahoma"/>
                <a:cs typeface="Tahoma"/>
              </a:rPr>
              <a:t>изации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45" dirty="0">
                <a:latin typeface="Tahoma"/>
                <a:cs typeface="Tahoma"/>
              </a:rPr>
              <a:t>ое</a:t>
            </a:r>
            <a:r>
              <a:rPr sz="3600" spc="75" dirty="0">
                <a:latin typeface="Tahoma"/>
                <a:cs typeface="Tahoma"/>
              </a:rPr>
              <a:t>к</a:t>
            </a:r>
            <a:r>
              <a:rPr sz="3600" spc="95" dirty="0">
                <a:latin typeface="Tahoma"/>
                <a:cs typeface="Tahoma"/>
              </a:rPr>
              <a:t>т</a:t>
            </a:r>
            <a:r>
              <a:rPr sz="3600" spc="-95" dirty="0">
                <a:latin typeface="Tahoma"/>
                <a:cs typeface="Tahoma"/>
              </a:rPr>
              <a:t>а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4524964"/>
            <a:ext cx="513039" cy="52337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5167075"/>
            <a:ext cx="513039" cy="52336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2" y="5809162"/>
            <a:ext cx="513044" cy="5233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0574" y="392914"/>
            <a:ext cx="49498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Б</a:t>
            </a:r>
            <a:r>
              <a:rPr spc="-550" dirty="0"/>
              <a:t>ю</a:t>
            </a:r>
            <a:r>
              <a:rPr spc="-85" dirty="0"/>
              <a:t>д</a:t>
            </a:r>
            <a:r>
              <a:rPr spc="-210" dirty="0"/>
              <a:t>ж</a:t>
            </a:r>
            <a:r>
              <a:rPr spc="-135" dirty="0"/>
              <a:t>ет</a:t>
            </a:r>
            <a:r>
              <a:rPr spc="-300" dirty="0"/>
              <a:t> </a:t>
            </a:r>
            <a:r>
              <a:rPr spc="-310" dirty="0"/>
              <a:t>п</a:t>
            </a:r>
            <a:r>
              <a:rPr spc="-305" dirty="0"/>
              <a:t>р</a:t>
            </a:r>
            <a:r>
              <a:rPr spc="-204" dirty="0"/>
              <a:t>оекта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485" marR="328295" algn="ctr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Фонд</a:t>
            </a:r>
            <a:r>
              <a:rPr spc="-170" dirty="0"/>
              <a:t> </a:t>
            </a:r>
            <a:r>
              <a:rPr b="1" spc="-195" dirty="0">
                <a:solidFill>
                  <a:srgbClr val="990000"/>
                </a:solidFill>
                <a:latin typeface="Tahoma"/>
                <a:cs typeface="Tahoma"/>
              </a:rPr>
              <a:t>не</a:t>
            </a:r>
            <a:r>
              <a:rPr b="1" spc="-185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b="1" spc="-170" dirty="0">
                <a:solidFill>
                  <a:srgbClr val="990000"/>
                </a:solidFill>
                <a:latin typeface="Tahoma"/>
                <a:cs typeface="Tahoma"/>
              </a:rPr>
              <a:t>изменяет</a:t>
            </a:r>
            <a:r>
              <a:rPr b="1" spc="-114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pc="5" dirty="0"/>
              <a:t>запрашиваемую</a:t>
            </a:r>
            <a:r>
              <a:rPr spc="-170" dirty="0"/>
              <a:t> </a:t>
            </a:r>
            <a:r>
              <a:rPr spc="55" dirty="0"/>
              <a:t>сумму!</a:t>
            </a:r>
          </a:p>
          <a:p>
            <a:pPr marL="324485">
              <a:lnSpc>
                <a:spcPct val="100000"/>
              </a:lnSpc>
            </a:pPr>
            <a:endParaRPr sz="3600"/>
          </a:p>
          <a:p>
            <a:pPr marL="324485">
              <a:lnSpc>
                <a:spcPct val="100000"/>
              </a:lnSpc>
              <a:spcBef>
                <a:spcPts val="20"/>
              </a:spcBef>
            </a:pPr>
            <a:endParaRPr sz="2700"/>
          </a:p>
          <a:p>
            <a:pPr marL="337185" marR="5080">
              <a:lnSpc>
                <a:spcPct val="117000"/>
              </a:lnSpc>
              <a:spcBef>
                <a:spcPts val="5"/>
              </a:spcBef>
            </a:pPr>
            <a:r>
              <a:rPr sz="3600" spc="5" dirty="0"/>
              <a:t>не</a:t>
            </a:r>
            <a:r>
              <a:rPr sz="3600" spc="-220" dirty="0"/>
              <a:t> </a:t>
            </a:r>
            <a:r>
              <a:rPr sz="3600" dirty="0"/>
              <a:t>соответствует</a:t>
            </a:r>
            <a:r>
              <a:rPr sz="3600" spc="-220" dirty="0"/>
              <a:t> </a:t>
            </a:r>
            <a:r>
              <a:rPr sz="3600" spc="60" dirty="0"/>
              <a:t>максимальным</a:t>
            </a:r>
            <a:r>
              <a:rPr sz="3600" spc="-220" dirty="0"/>
              <a:t> </a:t>
            </a:r>
            <a:r>
              <a:rPr sz="3600" spc="125" dirty="0"/>
              <a:t>суммам</a:t>
            </a:r>
            <a:r>
              <a:rPr sz="3600" spc="-220" dirty="0"/>
              <a:t> </a:t>
            </a:r>
            <a:r>
              <a:rPr sz="3600" spc="-15" dirty="0"/>
              <a:t>гранта </a:t>
            </a:r>
            <a:r>
              <a:rPr sz="3600" spc="-1110" dirty="0"/>
              <a:t> </a:t>
            </a:r>
            <a:r>
              <a:rPr sz="3600" spc="5" dirty="0"/>
              <a:t>не</a:t>
            </a:r>
            <a:r>
              <a:rPr sz="3600" spc="-220" dirty="0"/>
              <a:t> </a:t>
            </a:r>
            <a:r>
              <a:rPr sz="3600" spc="15" dirty="0"/>
              <a:t>учтены</a:t>
            </a:r>
            <a:r>
              <a:rPr sz="3600" spc="-220" dirty="0"/>
              <a:t> </a:t>
            </a:r>
            <a:r>
              <a:rPr sz="3600" spc="-35" dirty="0"/>
              <a:t>все</a:t>
            </a:r>
            <a:r>
              <a:rPr sz="3600" spc="-215" dirty="0"/>
              <a:t> </a:t>
            </a:r>
            <a:r>
              <a:rPr sz="3600" spc="10" dirty="0"/>
              <a:t>статьи</a:t>
            </a:r>
            <a:r>
              <a:rPr sz="3600" spc="-215" dirty="0"/>
              <a:t> </a:t>
            </a:r>
            <a:r>
              <a:rPr sz="3600" spc="-10" dirty="0"/>
              <a:t>расходов</a:t>
            </a:r>
            <a:endParaRPr sz="3600"/>
          </a:p>
          <a:p>
            <a:pPr marL="337185">
              <a:lnSpc>
                <a:spcPct val="100000"/>
              </a:lnSpc>
              <a:spcBef>
                <a:spcPts val="735"/>
              </a:spcBef>
            </a:pPr>
            <a:r>
              <a:rPr sz="3600" spc="15" dirty="0"/>
              <a:t>количество</a:t>
            </a:r>
            <a:r>
              <a:rPr sz="3600" spc="-229" dirty="0"/>
              <a:t> </a:t>
            </a:r>
            <a:r>
              <a:rPr sz="3600" spc="15" dirty="0"/>
              <a:t>закупаемого</a:t>
            </a:r>
            <a:r>
              <a:rPr sz="3600" spc="-225" dirty="0"/>
              <a:t> </a:t>
            </a:r>
            <a:r>
              <a:rPr sz="3600" spc="5" dirty="0"/>
              <a:t>материала</a:t>
            </a:r>
            <a:endParaRPr sz="3600"/>
          </a:p>
          <a:p>
            <a:pPr marL="337185">
              <a:lnSpc>
                <a:spcPct val="100000"/>
              </a:lnSpc>
            </a:pPr>
            <a:r>
              <a:rPr sz="3600" spc="5" dirty="0"/>
              <a:t>не</a:t>
            </a:r>
            <a:r>
              <a:rPr sz="3600" spc="-220" dirty="0"/>
              <a:t> </a:t>
            </a:r>
            <a:r>
              <a:rPr sz="3600" spc="10" dirty="0"/>
              <a:t>соответствует</a:t>
            </a:r>
            <a:r>
              <a:rPr sz="3600" spc="-220" dirty="0"/>
              <a:t> </a:t>
            </a:r>
            <a:r>
              <a:rPr sz="3600" spc="10" dirty="0"/>
              <a:t>заявленным</a:t>
            </a:r>
            <a:r>
              <a:rPr sz="3600" spc="-225" dirty="0"/>
              <a:t> </a:t>
            </a:r>
            <a:r>
              <a:rPr sz="3600" spc="5" dirty="0"/>
              <a:t>показателям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8" y="4524964"/>
            <a:ext cx="513046" cy="52337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8" y="5167075"/>
            <a:ext cx="513046" cy="52336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5809162"/>
            <a:ext cx="513041" cy="5233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0574" y="392914"/>
            <a:ext cx="62033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О</a:t>
            </a:r>
            <a:r>
              <a:rPr spc="-325" dirty="0"/>
              <a:t>пл</a:t>
            </a:r>
            <a:r>
              <a:rPr spc="-335" dirty="0"/>
              <a:t>а</a:t>
            </a:r>
            <a:r>
              <a:rPr spc="-200" dirty="0"/>
              <a:t>та</a:t>
            </a:r>
            <a:r>
              <a:rPr spc="-305" dirty="0"/>
              <a:t> </a:t>
            </a:r>
            <a:r>
              <a:rPr spc="-125" dirty="0"/>
              <a:t>т</a:t>
            </a:r>
            <a:r>
              <a:rPr spc="-229" dirty="0"/>
              <a:t>р</a:t>
            </a:r>
            <a:r>
              <a:rPr spc="-430" dirty="0"/>
              <a:t>у</a:t>
            </a:r>
            <a:r>
              <a:rPr spc="-195" dirty="0"/>
              <a:t>да</a:t>
            </a:r>
            <a:r>
              <a:rPr spc="-305" dirty="0"/>
              <a:t> </a:t>
            </a:r>
            <a:r>
              <a:rPr spc="-300" dirty="0"/>
              <a:t>и </a:t>
            </a:r>
            <a:r>
              <a:rPr spc="-275" dirty="0"/>
              <a:t>у</a:t>
            </a:r>
            <a:r>
              <a:rPr spc="-204" dirty="0"/>
              <a:t>с</a:t>
            </a:r>
            <a:r>
              <a:rPr spc="-245" dirty="0"/>
              <a:t>луг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8434" y="2913735"/>
            <a:ext cx="9347200" cy="3897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6504" marR="5080" indent="-3011805">
              <a:lnSpc>
                <a:spcPct val="100000"/>
              </a:lnSpc>
              <a:spcBef>
                <a:spcPts val="100"/>
              </a:spcBef>
            </a:pPr>
            <a:r>
              <a:rPr sz="3000" spc="200" dirty="0">
                <a:latin typeface="Tahoma"/>
                <a:cs typeface="Tahoma"/>
              </a:rPr>
              <a:t>С</a:t>
            </a:r>
            <a:r>
              <a:rPr sz="3000" spc="35" dirty="0">
                <a:latin typeface="Tahoma"/>
                <a:cs typeface="Tahoma"/>
              </a:rPr>
              <a:t>ис</a:t>
            </a:r>
            <a:r>
              <a:rPr sz="3000" spc="-10" dirty="0">
                <a:latin typeface="Tahoma"/>
                <a:cs typeface="Tahoma"/>
              </a:rPr>
              <a:t>т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195" dirty="0">
                <a:latin typeface="Tahoma"/>
                <a:cs typeface="Tahoma"/>
              </a:rPr>
              <a:t>м</a:t>
            </a:r>
            <a:r>
              <a:rPr sz="3000" dirty="0">
                <a:latin typeface="Tahoma"/>
                <a:cs typeface="Tahoma"/>
              </a:rPr>
              <a:t>н</a:t>
            </a:r>
            <a:r>
              <a:rPr sz="3000" spc="80" dirty="0">
                <a:latin typeface="Tahoma"/>
                <a:cs typeface="Tahoma"/>
              </a:rPr>
              <a:t>ы</a:t>
            </a:r>
            <a:r>
              <a:rPr sz="3000" spc="35" dirty="0">
                <a:latin typeface="Tahoma"/>
                <a:cs typeface="Tahoma"/>
              </a:rPr>
              <a:t>й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раб</a:t>
            </a:r>
            <a:r>
              <a:rPr sz="3000" spc="-55" dirty="0">
                <a:latin typeface="Tahoma"/>
                <a:cs typeface="Tahoma"/>
              </a:rPr>
              <a:t>о</a:t>
            </a:r>
            <a:r>
              <a:rPr sz="3000" spc="110" dirty="0">
                <a:latin typeface="Tahoma"/>
                <a:cs typeface="Tahoma"/>
              </a:rPr>
              <a:t>т</a:t>
            </a:r>
            <a:r>
              <a:rPr sz="3000" dirty="0">
                <a:latin typeface="Tahoma"/>
                <a:cs typeface="Tahoma"/>
              </a:rPr>
              <a:t>н</a:t>
            </a:r>
            <a:r>
              <a:rPr sz="3000" spc="30" dirty="0">
                <a:latin typeface="Tahoma"/>
                <a:cs typeface="Tahoma"/>
              </a:rPr>
              <a:t>и</a:t>
            </a:r>
            <a:r>
              <a:rPr sz="3000" spc="55" dirty="0">
                <a:latin typeface="Tahoma"/>
                <a:cs typeface="Tahoma"/>
              </a:rPr>
              <a:t>к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b="1" spc="-195" dirty="0">
                <a:solidFill>
                  <a:srgbClr val="990000"/>
                </a:solidFill>
                <a:latin typeface="Tahoma"/>
                <a:cs typeface="Tahoma"/>
              </a:rPr>
              <a:t>не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b="1" spc="-100" dirty="0">
                <a:solidFill>
                  <a:srgbClr val="990000"/>
                </a:solidFill>
                <a:latin typeface="Tahoma"/>
                <a:cs typeface="Tahoma"/>
              </a:rPr>
              <a:t>м</a:t>
            </a:r>
            <a:r>
              <a:rPr sz="3000" b="1" spc="-235" dirty="0">
                <a:solidFill>
                  <a:srgbClr val="990000"/>
                </a:solidFill>
                <a:latin typeface="Tahoma"/>
                <a:cs typeface="Tahoma"/>
              </a:rPr>
              <a:t>ож</a:t>
            </a:r>
            <a:r>
              <a:rPr sz="3000" b="1" spc="-85" dirty="0">
                <a:solidFill>
                  <a:srgbClr val="990000"/>
                </a:solidFill>
                <a:latin typeface="Tahoma"/>
                <a:cs typeface="Tahoma"/>
              </a:rPr>
              <a:t>ет</a:t>
            </a:r>
            <a:r>
              <a:rPr sz="3000" b="1" spc="-114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spc="105" dirty="0">
                <a:latin typeface="Tahoma"/>
                <a:cs typeface="Tahoma"/>
              </a:rPr>
              <a:t>б</a:t>
            </a:r>
            <a:r>
              <a:rPr sz="3000" spc="95" dirty="0">
                <a:latin typeface="Tahoma"/>
                <a:cs typeface="Tahoma"/>
              </a:rPr>
              <a:t>ыт</a:t>
            </a:r>
            <a:r>
              <a:rPr sz="3000" spc="-65" dirty="0">
                <a:latin typeface="Tahoma"/>
                <a:cs typeface="Tahoma"/>
              </a:rPr>
              <a:t>ь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40" dirty="0">
                <a:latin typeface="Tahoma"/>
                <a:cs typeface="Tahoma"/>
              </a:rPr>
              <a:t>у</a:t>
            </a:r>
            <a:r>
              <a:rPr sz="3000" spc="75" dirty="0">
                <a:latin typeface="Tahoma"/>
                <a:cs typeface="Tahoma"/>
              </a:rPr>
              <a:t>ст</a:t>
            </a:r>
            <a:r>
              <a:rPr sz="3000" spc="20" dirty="0">
                <a:latin typeface="Tahoma"/>
                <a:cs typeface="Tahoma"/>
              </a:rPr>
              <a:t>роен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25" dirty="0">
                <a:latin typeface="Tahoma"/>
                <a:cs typeface="Tahoma"/>
              </a:rPr>
              <a:t>по  </a:t>
            </a:r>
            <a:r>
              <a:rPr sz="3000" spc="10" dirty="0">
                <a:latin typeface="Tahoma"/>
                <a:cs typeface="Tahoma"/>
              </a:rPr>
              <a:t>договору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70" dirty="0">
                <a:latin typeface="Tahoma"/>
                <a:cs typeface="Tahoma"/>
              </a:rPr>
              <a:t>ГПХ!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150">
              <a:latin typeface="Tahoma"/>
              <a:cs typeface="Tahoma"/>
            </a:endParaRPr>
          </a:p>
          <a:p>
            <a:pPr marL="12700" marR="259715">
              <a:lnSpc>
                <a:spcPct val="117000"/>
              </a:lnSpc>
            </a:pPr>
            <a:r>
              <a:rPr sz="3600" dirty="0">
                <a:latin typeface="Tahoma"/>
                <a:cs typeface="Tahoma"/>
              </a:rPr>
              <a:t>неправильно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посчитаны</a:t>
            </a:r>
            <a:r>
              <a:rPr sz="3600" spc="-235" dirty="0">
                <a:latin typeface="Tahoma"/>
                <a:cs typeface="Tahoma"/>
              </a:rPr>
              <a:t> </a:t>
            </a:r>
            <a:r>
              <a:rPr sz="3600" spc="10" dirty="0">
                <a:latin typeface="Tahoma"/>
                <a:cs typeface="Tahoma"/>
              </a:rPr>
              <a:t>страховые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взносы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50" dirty="0">
                <a:latin typeface="Tahoma"/>
                <a:cs typeface="Tahoma"/>
              </a:rPr>
              <a:t>юр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215" dirty="0">
                <a:latin typeface="Tahoma"/>
                <a:cs typeface="Tahoma"/>
              </a:rPr>
              <a:t>д</a:t>
            </a:r>
            <a:r>
              <a:rPr sz="3600" spc="5" dirty="0">
                <a:latin typeface="Tahoma"/>
                <a:cs typeface="Tahoma"/>
              </a:rPr>
              <a:t>ичес</a:t>
            </a:r>
            <a:r>
              <a:rPr sz="3600" spc="75" dirty="0">
                <a:latin typeface="Tahoma"/>
                <a:cs typeface="Tahoma"/>
              </a:rPr>
              <a:t>к</a:t>
            </a:r>
            <a:r>
              <a:rPr sz="3600" spc="25" dirty="0">
                <a:latin typeface="Tahoma"/>
                <a:cs typeface="Tahoma"/>
              </a:rPr>
              <a:t>ие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35" dirty="0">
                <a:latin typeface="Tahoma"/>
                <a:cs typeface="Tahoma"/>
              </a:rPr>
              <a:t>у</a:t>
            </a:r>
            <a:r>
              <a:rPr sz="3600" spc="55" dirty="0">
                <a:latin typeface="Tahoma"/>
                <a:cs typeface="Tahoma"/>
              </a:rPr>
              <a:t>слуг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70" dirty="0">
                <a:latin typeface="Tahoma"/>
                <a:cs typeface="Tahoma"/>
              </a:rPr>
              <a:t>ук</a:t>
            </a:r>
            <a:r>
              <a:rPr sz="3600" spc="-65" dirty="0">
                <a:latin typeface="Tahoma"/>
                <a:cs typeface="Tahoma"/>
              </a:rPr>
              <a:t>аз</a:t>
            </a:r>
            <a:r>
              <a:rPr sz="3600" dirty="0">
                <a:latin typeface="Tahoma"/>
                <a:cs typeface="Tahoma"/>
              </a:rPr>
              <a:t>ыв</a:t>
            </a:r>
            <a:r>
              <a:rPr sz="3600" spc="-95" dirty="0">
                <a:latin typeface="Tahoma"/>
                <a:cs typeface="Tahoma"/>
              </a:rPr>
              <a:t>а</a:t>
            </a:r>
            <a:r>
              <a:rPr sz="3600" spc="-40" dirty="0">
                <a:latin typeface="Tahoma"/>
                <a:cs typeface="Tahoma"/>
              </a:rPr>
              <a:t>ют</a:t>
            </a:r>
            <a:r>
              <a:rPr sz="3600" spc="-30" dirty="0">
                <a:latin typeface="Tahoma"/>
                <a:cs typeface="Tahoma"/>
              </a:rPr>
              <a:t>ся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40" dirty="0">
                <a:latin typeface="Tahoma"/>
                <a:cs typeface="Tahoma"/>
              </a:rPr>
              <a:t>п.6</a:t>
            </a:r>
            <a:endParaRPr sz="3600">
              <a:latin typeface="Tahoma"/>
              <a:cs typeface="Tahoma"/>
            </a:endParaRPr>
          </a:p>
          <a:p>
            <a:pPr marL="12700" marR="295910">
              <a:lnSpc>
                <a:spcPct val="100000"/>
              </a:lnSpc>
              <a:spcBef>
                <a:spcPts val="735"/>
              </a:spcBef>
            </a:pPr>
            <a:r>
              <a:rPr sz="3600" spc="25" dirty="0">
                <a:latin typeface="Tahoma"/>
                <a:cs typeface="Tahoma"/>
              </a:rPr>
              <a:t>договор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40" dirty="0">
                <a:latin typeface="Tahoma"/>
                <a:cs typeface="Tahoma"/>
              </a:rPr>
              <a:t>самозанятым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-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это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тоже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договор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35" dirty="0">
                <a:latin typeface="Tahoma"/>
                <a:cs typeface="Tahoma"/>
              </a:rPr>
              <a:t>гражданско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120" dirty="0">
                <a:latin typeface="Tahoma"/>
                <a:cs typeface="Tahoma"/>
              </a:rPr>
              <a:t>–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20" dirty="0">
                <a:latin typeface="Tahoma"/>
                <a:cs typeface="Tahoma"/>
              </a:rPr>
              <a:t>правового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5" dirty="0">
                <a:latin typeface="Tahoma"/>
                <a:cs typeface="Tahoma"/>
              </a:rPr>
              <a:t>характера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4917610"/>
            <a:ext cx="513041" cy="52339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5559709"/>
            <a:ext cx="513041" cy="5233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6201809"/>
            <a:ext cx="513041" cy="52339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427162" y="2630106"/>
            <a:ext cx="10636885" cy="457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latin typeface="Tahoma"/>
                <a:cs typeface="Tahoma"/>
              </a:rPr>
              <a:t>Если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20" dirty="0">
                <a:latin typeface="Tahoma"/>
                <a:cs typeface="Tahoma"/>
              </a:rPr>
              <a:t>уже</a:t>
            </a:r>
            <a:r>
              <a:rPr sz="3000" spc="-165" dirty="0">
                <a:latin typeface="Tahoma"/>
                <a:cs typeface="Tahoma"/>
              </a:rPr>
              <a:t> </a:t>
            </a:r>
            <a:r>
              <a:rPr sz="3000" b="1" spc="-165" dirty="0">
                <a:solidFill>
                  <a:srgbClr val="006E00"/>
                </a:solidFill>
                <a:latin typeface="Tahoma"/>
                <a:cs typeface="Tahoma"/>
              </a:rPr>
              <a:t>имеется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200" dirty="0">
                <a:solidFill>
                  <a:srgbClr val="006E00"/>
                </a:solidFill>
                <a:latin typeface="Tahoma"/>
                <a:cs typeface="Tahoma"/>
              </a:rPr>
              <a:t>E-invoicing</a:t>
            </a:r>
            <a:r>
              <a:rPr sz="3000" spc="-200" dirty="0">
                <a:latin typeface="Tahoma"/>
                <a:cs typeface="Tahoma"/>
              </a:rPr>
              <a:t>,</a:t>
            </a:r>
            <a:r>
              <a:rPr sz="3000" spc="-165" dirty="0">
                <a:latin typeface="Tahoma"/>
                <a:cs typeface="Tahoma"/>
              </a:rPr>
              <a:t> </a:t>
            </a:r>
            <a:r>
              <a:rPr sz="3000" spc="-45" dirty="0">
                <a:latin typeface="Tahoma"/>
                <a:cs typeface="Tahoma"/>
              </a:rPr>
              <a:t>то</a:t>
            </a:r>
            <a:r>
              <a:rPr sz="3000" spc="-160" dirty="0">
                <a:latin typeface="Tahoma"/>
                <a:cs typeface="Tahoma"/>
              </a:rPr>
              <a:t> </a:t>
            </a:r>
            <a:r>
              <a:rPr sz="3000" spc="-15" dirty="0">
                <a:latin typeface="Tahoma"/>
                <a:cs typeface="Tahoma"/>
              </a:rPr>
              <a:t>закладывать</a:t>
            </a:r>
            <a:r>
              <a:rPr sz="3000" spc="-165" dirty="0">
                <a:latin typeface="Tahoma"/>
                <a:cs typeface="Tahoma"/>
              </a:rPr>
              <a:t> </a:t>
            </a:r>
            <a:r>
              <a:rPr sz="3000" spc="30" dirty="0">
                <a:latin typeface="Tahoma"/>
                <a:cs typeface="Tahoma"/>
              </a:rPr>
              <a:t>обслуживание</a:t>
            </a:r>
            <a:endParaRPr sz="3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3000" b="1" spc="-195" dirty="0">
                <a:solidFill>
                  <a:srgbClr val="006E00"/>
                </a:solidFill>
                <a:latin typeface="Tahoma"/>
                <a:cs typeface="Tahoma"/>
              </a:rPr>
              <a:t>не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155" dirty="0">
                <a:solidFill>
                  <a:srgbClr val="006E00"/>
                </a:solidFill>
                <a:latin typeface="Tahoma"/>
                <a:cs typeface="Tahoma"/>
              </a:rPr>
              <a:t>нуж</a:t>
            </a:r>
            <a:r>
              <a:rPr sz="3000" b="1" spc="-225" dirty="0">
                <a:solidFill>
                  <a:srgbClr val="006E00"/>
                </a:solidFill>
                <a:latin typeface="Tahoma"/>
                <a:cs typeface="Tahoma"/>
              </a:rPr>
              <a:t>н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о</a:t>
            </a:r>
            <a:r>
              <a:rPr sz="3000" spc="-19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 marL="237490" marR="229870" indent="366395">
              <a:lnSpc>
                <a:spcPct val="100000"/>
              </a:lnSpc>
            </a:pPr>
            <a:r>
              <a:rPr sz="3000" spc="-240" dirty="0">
                <a:latin typeface="Tahoma"/>
                <a:cs typeface="Tahoma"/>
              </a:rPr>
              <a:t>Е</a:t>
            </a:r>
            <a:r>
              <a:rPr sz="3000" spc="35" dirty="0">
                <a:latin typeface="Tahoma"/>
                <a:cs typeface="Tahoma"/>
              </a:rPr>
              <a:t>с</a:t>
            </a:r>
            <a:r>
              <a:rPr sz="3000" spc="60" dirty="0">
                <a:latin typeface="Tahoma"/>
                <a:cs typeface="Tahoma"/>
              </a:rPr>
              <a:t>ли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40" dirty="0">
                <a:latin typeface="Tahoma"/>
                <a:cs typeface="Tahoma"/>
              </a:rPr>
              <a:t>у</a:t>
            </a:r>
            <a:r>
              <a:rPr sz="3000" spc="-100" dirty="0">
                <a:latin typeface="Tahoma"/>
                <a:cs typeface="Tahoma"/>
              </a:rPr>
              <a:t>ж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и</a:t>
            </a:r>
            <a:r>
              <a:rPr sz="3000" b="1" spc="-105" dirty="0">
                <a:solidFill>
                  <a:srgbClr val="990000"/>
                </a:solidFill>
                <a:latin typeface="Tahoma"/>
                <a:cs typeface="Tahoma"/>
              </a:rPr>
              <a:t>м</a:t>
            </a:r>
            <a:r>
              <a:rPr sz="3000" b="1" spc="-165" dirty="0">
                <a:solidFill>
                  <a:srgbClr val="990000"/>
                </a:solidFill>
                <a:latin typeface="Tahoma"/>
                <a:cs typeface="Tahoma"/>
              </a:rPr>
              <a:t>ее</a:t>
            </a:r>
            <a:r>
              <a:rPr sz="3000" b="1" spc="-140" dirty="0">
                <a:solidFill>
                  <a:srgbClr val="990000"/>
                </a:solidFill>
                <a:latin typeface="Tahoma"/>
                <a:cs typeface="Tahoma"/>
              </a:rPr>
              <a:t>т</a:t>
            </a:r>
            <a:r>
              <a:rPr sz="3000" b="1" spc="-135" dirty="0">
                <a:solidFill>
                  <a:srgbClr val="990000"/>
                </a:solidFill>
                <a:latin typeface="Tahoma"/>
                <a:cs typeface="Tahoma"/>
              </a:rPr>
              <a:t>с</a:t>
            </a:r>
            <a:r>
              <a:rPr sz="3000" b="1" spc="-270" dirty="0">
                <a:solidFill>
                  <a:srgbClr val="990000"/>
                </a:solidFill>
                <a:latin typeface="Tahoma"/>
                <a:cs typeface="Tahoma"/>
              </a:rPr>
              <a:t>я</a:t>
            </a:r>
            <a:r>
              <a:rPr sz="3000" b="1" spc="-195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рас</a:t>
            </a:r>
            <a:r>
              <a:rPr sz="3000" b="1" spc="-245" dirty="0">
                <a:solidFill>
                  <a:srgbClr val="990000"/>
                </a:solidFill>
                <a:latin typeface="Tahoma"/>
                <a:cs typeface="Tahoma"/>
              </a:rPr>
              <a:t>ч</a:t>
            </a:r>
            <a:r>
              <a:rPr sz="3000" b="1" spc="-130" dirty="0">
                <a:solidFill>
                  <a:srgbClr val="990000"/>
                </a:solidFill>
                <a:latin typeface="Tahoma"/>
                <a:cs typeface="Tahoma"/>
              </a:rPr>
              <a:t>ётн</a:t>
            </a:r>
            <a:r>
              <a:rPr sz="3000" b="1" spc="-260" dirty="0">
                <a:solidFill>
                  <a:srgbClr val="990000"/>
                </a:solidFill>
                <a:latin typeface="Tahoma"/>
                <a:cs typeface="Tahoma"/>
              </a:rPr>
              <a:t>ы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й сч</a:t>
            </a:r>
            <a:r>
              <a:rPr sz="3000" b="1" spc="-85" dirty="0">
                <a:solidFill>
                  <a:srgbClr val="990000"/>
                </a:solidFill>
                <a:latin typeface="Tahoma"/>
                <a:cs typeface="Tahoma"/>
              </a:rPr>
              <a:t>ёт</a:t>
            </a:r>
            <a:r>
              <a:rPr sz="3000" b="1" spc="-114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spc="-85" dirty="0">
                <a:latin typeface="Tahoma"/>
                <a:cs typeface="Tahoma"/>
              </a:rPr>
              <a:t>в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170" dirty="0">
                <a:latin typeface="Tahoma"/>
                <a:cs typeface="Tahoma"/>
              </a:rPr>
              <a:t>П</a:t>
            </a:r>
            <a:r>
              <a:rPr sz="3000" spc="-40" dirty="0">
                <a:latin typeface="Tahoma"/>
                <a:cs typeface="Tahoma"/>
              </a:rPr>
              <a:t>А</a:t>
            </a:r>
            <a:r>
              <a:rPr sz="3000" spc="275" dirty="0">
                <a:latin typeface="Tahoma"/>
                <a:cs typeface="Tahoma"/>
              </a:rPr>
              <a:t>О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-434" dirty="0">
                <a:latin typeface="Tahoma"/>
                <a:cs typeface="Tahoma"/>
              </a:rPr>
              <a:t>«</a:t>
            </a:r>
            <a:r>
              <a:rPr sz="3000" spc="-70" dirty="0">
                <a:latin typeface="Tahoma"/>
                <a:cs typeface="Tahoma"/>
              </a:rPr>
              <a:t>С</a:t>
            </a:r>
            <a:r>
              <a:rPr sz="3000" spc="105" dirty="0">
                <a:latin typeface="Tahoma"/>
                <a:cs typeface="Tahoma"/>
              </a:rPr>
              <a:t>б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60" dirty="0">
                <a:latin typeface="Tahoma"/>
                <a:cs typeface="Tahoma"/>
              </a:rPr>
              <a:t>рб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dirty="0">
                <a:latin typeface="Tahoma"/>
                <a:cs typeface="Tahoma"/>
              </a:rPr>
              <a:t>н</a:t>
            </a:r>
            <a:r>
              <a:rPr sz="3000" spc="45" dirty="0">
                <a:latin typeface="Tahoma"/>
                <a:cs typeface="Tahoma"/>
              </a:rPr>
              <a:t>к</a:t>
            </a:r>
            <a:r>
              <a:rPr sz="3000" spc="-445" dirty="0">
                <a:latin typeface="Tahoma"/>
                <a:cs typeface="Tahoma"/>
              </a:rPr>
              <a:t>»</a:t>
            </a:r>
            <a:r>
              <a:rPr sz="3000" spc="-235" dirty="0">
                <a:latin typeface="Tahoma"/>
                <a:cs typeface="Tahoma"/>
              </a:rPr>
              <a:t>,  </a:t>
            </a:r>
            <a:r>
              <a:rPr sz="3000" spc="-45" dirty="0">
                <a:latin typeface="Tahoma"/>
                <a:cs typeface="Tahoma"/>
              </a:rPr>
              <a:t>то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15" dirty="0">
                <a:latin typeface="Tahoma"/>
                <a:cs typeface="Tahoma"/>
              </a:rPr>
              <a:t>закладывать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45" dirty="0">
                <a:latin typeface="Tahoma"/>
                <a:cs typeface="Tahoma"/>
              </a:rPr>
              <a:t>на</a:t>
            </a:r>
            <a:r>
              <a:rPr sz="3000" spc="-165" dirty="0">
                <a:latin typeface="Tahoma"/>
                <a:cs typeface="Tahoma"/>
              </a:rPr>
              <a:t> </a:t>
            </a:r>
            <a:r>
              <a:rPr sz="3000" spc="-40" dirty="0">
                <a:latin typeface="Tahoma"/>
                <a:cs typeface="Tahoma"/>
              </a:rPr>
              <a:t>содержание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65" dirty="0">
                <a:latin typeface="Tahoma"/>
                <a:cs typeface="Tahoma"/>
              </a:rPr>
              <a:t>второго</a:t>
            </a:r>
            <a:r>
              <a:rPr sz="3000" spc="-165" dirty="0">
                <a:latin typeface="Tahoma"/>
                <a:cs typeface="Tahoma"/>
              </a:rPr>
              <a:t> </a:t>
            </a:r>
            <a:r>
              <a:rPr sz="3000" spc="-55" dirty="0">
                <a:latin typeface="Tahoma"/>
                <a:cs typeface="Tahoma"/>
              </a:rPr>
              <a:t>счёта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200" dirty="0">
                <a:solidFill>
                  <a:srgbClr val="990000"/>
                </a:solidFill>
                <a:latin typeface="Tahoma"/>
                <a:cs typeface="Tahoma"/>
              </a:rPr>
              <a:t>необходимо</a:t>
            </a:r>
            <a:r>
              <a:rPr sz="3000" spc="-20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 marL="383540" marR="337820">
              <a:lnSpc>
                <a:spcPct val="117000"/>
              </a:lnSpc>
              <a:spcBef>
                <a:spcPts val="1925"/>
              </a:spcBef>
            </a:pPr>
            <a:r>
              <a:rPr sz="3600" spc="-5" dirty="0">
                <a:latin typeface="Tahoma"/>
                <a:cs typeface="Tahoma"/>
              </a:rPr>
              <a:t>закладывайте </a:t>
            </a:r>
            <a:r>
              <a:rPr sz="3600" spc="20" dirty="0">
                <a:latin typeface="Tahoma"/>
                <a:cs typeface="Tahoma"/>
              </a:rPr>
              <a:t>оплату </a:t>
            </a:r>
            <a:r>
              <a:rPr sz="3600" spc="-30" dirty="0">
                <a:latin typeface="Tahoma"/>
                <a:cs typeface="Tahoma"/>
              </a:rPr>
              <a:t>расчёток </a:t>
            </a:r>
            <a:r>
              <a:rPr sz="3600" spc="45" dirty="0">
                <a:latin typeface="Tahoma"/>
                <a:cs typeface="Tahoma"/>
              </a:rPr>
              <a:t>по </a:t>
            </a:r>
            <a:r>
              <a:rPr sz="3600" spc="70" dirty="0">
                <a:latin typeface="Tahoma"/>
                <a:cs typeface="Tahoma"/>
              </a:rPr>
              <a:t>максимуму </a:t>
            </a:r>
            <a:r>
              <a:rPr sz="3600" spc="75" dirty="0">
                <a:latin typeface="Tahoma"/>
                <a:cs typeface="Tahoma"/>
              </a:rPr>
              <a:t> </a:t>
            </a:r>
            <a:r>
              <a:rPr sz="3600" spc="160" dirty="0">
                <a:latin typeface="Tahoma"/>
                <a:cs typeface="Tahoma"/>
              </a:rPr>
              <a:t>дл</a:t>
            </a:r>
            <a:r>
              <a:rPr sz="3600" spc="-120" dirty="0">
                <a:latin typeface="Tahoma"/>
                <a:cs typeface="Tahoma"/>
              </a:rPr>
              <a:t>я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-215" dirty="0">
                <a:latin typeface="Tahoma"/>
                <a:cs typeface="Tahoma"/>
              </a:rPr>
              <a:t>к</a:t>
            </a:r>
            <a:r>
              <a:rPr sz="3600" spc="45" dirty="0">
                <a:latin typeface="Tahoma"/>
                <a:cs typeface="Tahoma"/>
              </a:rPr>
              <a:t>он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-350" dirty="0">
                <a:latin typeface="Tahoma"/>
                <a:cs typeface="Tahoma"/>
              </a:rPr>
              <a:t>у</a:t>
            </a:r>
            <a:r>
              <a:rPr sz="3600" spc="105" dirty="0">
                <a:latin typeface="Tahoma"/>
                <a:cs typeface="Tahoma"/>
              </a:rPr>
              <a:t>л</a:t>
            </a:r>
            <a:r>
              <a:rPr sz="3600" spc="-580" dirty="0">
                <a:latin typeface="Tahoma"/>
                <a:cs typeface="Tahoma"/>
              </a:rPr>
              <a:t>ь</a:t>
            </a:r>
            <a:r>
              <a:rPr sz="3600" spc="45" dirty="0">
                <a:latin typeface="Tahoma"/>
                <a:cs typeface="Tahoma"/>
              </a:rPr>
              <a:t>т</a:t>
            </a:r>
            <a:r>
              <a:rPr sz="3600" spc="-95" dirty="0">
                <a:latin typeface="Tahoma"/>
                <a:cs typeface="Tahoma"/>
              </a:rPr>
              <a:t>а</a:t>
            </a:r>
            <a:r>
              <a:rPr sz="3600" spc="70" dirty="0">
                <a:latin typeface="Tahoma"/>
                <a:cs typeface="Tahoma"/>
              </a:rPr>
              <a:t>ции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-55" dirty="0">
                <a:latin typeface="Tahoma"/>
                <a:cs typeface="Tahoma"/>
              </a:rPr>
              <a:t>о</a:t>
            </a:r>
            <a:r>
              <a:rPr sz="3600" spc="-35" dirty="0">
                <a:latin typeface="Tahoma"/>
                <a:cs typeface="Tahoma"/>
              </a:rPr>
              <a:t>з</a:t>
            </a:r>
            <a:r>
              <a:rPr sz="3600" spc="-110" dirty="0">
                <a:latin typeface="Tahoma"/>
                <a:cs typeface="Tahoma"/>
              </a:rPr>
              <a:t>в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dirty="0">
                <a:latin typeface="Tahoma"/>
                <a:cs typeface="Tahoma"/>
              </a:rPr>
              <a:t>н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-165" dirty="0">
                <a:latin typeface="Tahoma"/>
                <a:cs typeface="Tahoma"/>
              </a:rPr>
              <a:t>т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45" dirty="0">
                <a:latin typeface="Tahoma"/>
                <a:cs typeface="Tahoma"/>
              </a:rPr>
              <a:t>на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345" dirty="0">
                <a:latin typeface="Tahoma"/>
                <a:cs typeface="Tahoma"/>
              </a:rPr>
              <a:t>г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-50" dirty="0">
                <a:latin typeface="Tahoma"/>
                <a:cs typeface="Tahoma"/>
              </a:rPr>
              <a:t>р</a:t>
            </a:r>
            <a:r>
              <a:rPr sz="3600" spc="-130" dirty="0">
                <a:latin typeface="Tahoma"/>
                <a:cs typeface="Tahoma"/>
              </a:rPr>
              <a:t>я</a:t>
            </a:r>
            <a:r>
              <a:rPr sz="3600" spc="-95" dirty="0">
                <a:latin typeface="Tahoma"/>
                <a:cs typeface="Tahoma"/>
              </a:rPr>
              <a:t>ч</a:t>
            </a:r>
            <a:r>
              <a:rPr sz="3600" spc="60" dirty="0">
                <a:latin typeface="Tahoma"/>
                <a:cs typeface="Tahoma"/>
              </a:rPr>
              <a:t>у</a:t>
            </a:r>
            <a:r>
              <a:rPr sz="3600" spc="85" dirty="0">
                <a:latin typeface="Tahoma"/>
                <a:cs typeface="Tahoma"/>
              </a:rPr>
              <a:t>ю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105" dirty="0">
                <a:latin typeface="Tahoma"/>
                <a:cs typeface="Tahoma"/>
              </a:rPr>
              <a:t>л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dirty="0">
                <a:latin typeface="Tahoma"/>
                <a:cs typeface="Tahoma"/>
              </a:rPr>
              <a:t>н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85" dirty="0">
                <a:latin typeface="Tahoma"/>
                <a:cs typeface="Tahoma"/>
              </a:rPr>
              <a:t>ю</a:t>
            </a:r>
            <a:endParaRPr sz="3600">
              <a:latin typeface="Tahoma"/>
              <a:cs typeface="Tahoma"/>
            </a:endParaRPr>
          </a:p>
          <a:p>
            <a:pPr marL="383540" marR="645160">
              <a:lnSpc>
                <a:spcPct val="100000"/>
              </a:lnSpc>
              <a:spcBef>
                <a:spcPts val="735"/>
              </a:spcBef>
            </a:pPr>
            <a:r>
              <a:rPr sz="3600" spc="15" dirty="0">
                <a:latin typeface="Tahoma"/>
                <a:cs typeface="Tahoma"/>
              </a:rPr>
              <a:t>добавлять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статьи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55" dirty="0">
                <a:latin typeface="Tahoma"/>
                <a:cs typeface="Tahoma"/>
              </a:rPr>
              <a:t>расходов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50" dirty="0">
                <a:latin typeface="Tahoma"/>
                <a:cs typeface="Tahoma"/>
              </a:rPr>
              <a:t>после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90" dirty="0">
                <a:latin typeface="Tahoma"/>
                <a:cs typeface="Tahoma"/>
              </a:rPr>
              <a:t>победы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35" dirty="0">
                <a:latin typeface="Tahoma"/>
                <a:cs typeface="Tahoma"/>
              </a:rPr>
              <a:t>без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-60" dirty="0">
                <a:latin typeface="Tahoma"/>
                <a:cs typeface="Tahoma"/>
              </a:rPr>
              <a:t>согласования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15" dirty="0">
                <a:latin typeface="Tahoma"/>
                <a:cs typeface="Tahoma"/>
              </a:rPr>
              <a:t>куратором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недопустимо!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60577" y="392912"/>
            <a:ext cx="4276725" cy="14986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25"/>
              </a:spcBef>
            </a:pPr>
            <a:r>
              <a:rPr spc="-300" dirty="0"/>
              <a:t>Банковское </a:t>
            </a:r>
            <a:r>
              <a:rPr spc="-295" dirty="0"/>
              <a:t> </a:t>
            </a:r>
            <a:r>
              <a:rPr spc="-165" dirty="0"/>
              <a:t>об</a:t>
            </a:r>
            <a:r>
              <a:rPr spc="-204" dirty="0"/>
              <a:t>с</a:t>
            </a:r>
            <a:r>
              <a:rPr spc="-275" dirty="0"/>
              <a:t>лужив</a:t>
            </a:r>
            <a:r>
              <a:rPr spc="-395" dirty="0"/>
              <a:t>а</a:t>
            </a:r>
            <a:r>
              <a:rPr spc="-310" dirty="0"/>
              <a:t>ние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10" y="6797002"/>
            <a:ext cx="13457555" cy="763270"/>
            <a:chOff x="7010" y="6797002"/>
            <a:chExt cx="13457555" cy="763270"/>
          </a:xfrm>
        </p:grpSpPr>
        <p:sp>
          <p:nvSpPr>
            <p:cNvPr id="3" name="object 3"/>
            <p:cNvSpPr/>
            <p:nvPr/>
          </p:nvSpPr>
          <p:spPr>
            <a:xfrm>
              <a:off x="7010" y="6797002"/>
              <a:ext cx="13457555" cy="763270"/>
            </a:xfrm>
            <a:custGeom>
              <a:avLst/>
              <a:gdLst/>
              <a:ahLst/>
              <a:cxnLst/>
              <a:rect l="l" t="t" r="r" b="b"/>
              <a:pathLst>
                <a:path w="13457555" h="763270">
                  <a:moveTo>
                    <a:pt x="13456983" y="0"/>
                  </a:moveTo>
                  <a:lnTo>
                    <a:pt x="0" y="0"/>
                  </a:lnTo>
                  <a:lnTo>
                    <a:pt x="0" y="763003"/>
                  </a:lnTo>
                  <a:lnTo>
                    <a:pt x="13456983" y="763003"/>
                  </a:lnTo>
                  <a:lnTo>
                    <a:pt x="13456983" y="0"/>
                  </a:lnTo>
                  <a:close/>
                </a:path>
              </a:pathLst>
            </a:custGeom>
            <a:solidFill>
              <a:srgbClr val="E7C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69105" y="7007003"/>
              <a:ext cx="9129877" cy="316039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4752" y="577692"/>
            <a:ext cx="6323279" cy="2446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71889" y="1437906"/>
            <a:ext cx="4942446" cy="24324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71911" y="2108668"/>
            <a:ext cx="8368880" cy="2446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71889" y="2782164"/>
            <a:ext cx="11195573" cy="24324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66153" y="3118214"/>
            <a:ext cx="4442117" cy="24326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90848" y="3903672"/>
            <a:ext cx="7461935" cy="2446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47831" y="4798537"/>
            <a:ext cx="10396423" cy="24324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66163" y="5189476"/>
            <a:ext cx="1986826" cy="18837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71913" y="5805353"/>
            <a:ext cx="11400412" cy="2446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66145" y="6197662"/>
            <a:ext cx="2829496" cy="187553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435500"/>
            <a:ext cx="513041" cy="52336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1222075"/>
            <a:ext cx="513041" cy="52337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1961164"/>
            <a:ext cx="513041" cy="523385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2730365"/>
            <a:ext cx="513041" cy="52338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3761465"/>
            <a:ext cx="513043" cy="52337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4792553"/>
            <a:ext cx="513044" cy="52338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171" y="5823653"/>
            <a:ext cx="513043" cy="52336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406" y="427837"/>
            <a:ext cx="5692940" cy="4614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8464088" y="1028"/>
            <a:ext cx="4688205" cy="7543165"/>
            <a:chOff x="8464088" y="1028"/>
            <a:chExt cx="4688205" cy="754316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50756" y="1028"/>
              <a:ext cx="4000994" cy="75426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64088" y="1179393"/>
              <a:ext cx="1349198" cy="1282855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1048" y="1550753"/>
            <a:ext cx="7236320" cy="31603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99644" y="2043717"/>
            <a:ext cx="5791060" cy="24307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1003" y="2340253"/>
            <a:ext cx="4599241" cy="2327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64092" y="2751010"/>
            <a:ext cx="1349200" cy="134678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3414" y="3037669"/>
            <a:ext cx="5928664" cy="31605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1663" y="3530640"/>
            <a:ext cx="2846158" cy="24150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13375" y="3827176"/>
            <a:ext cx="5967006" cy="2327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64092" y="4410011"/>
            <a:ext cx="1349193" cy="128498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464092" y="5956655"/>
            <a:ext cx="1349193" cy="125999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87621" y="4492056"/>
            <a:ext cx="6278930" cy="323951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11294" y="4992926"/>
            <a:ext cx="1398270" cy="241935"/>
          </a:xfrm>
          <a:custGeom>
            <a:avLst/>
            <a:gdLst/>
            <a:ahLst/>
            <a:cxnLst/>
            <a:rect l="l" t="t" r="r" b="b"/>
            <a:pathLst>
              <a:path w="1398270" h="241935">
                <a:moveTo>
                  <a:pt x="1295196" y="16624"/>
                </a:moveTo>
                <a:lnTo>
                  <a:pt x="1280998" y="23279"/>
                </a:lnTo>
                <a:lnTo>
                  <a:pt x="1277251" y="24904"/>
                </a:lnTo>
                <a:lnTo>
                  <a:pt x="1275054" y="27266"/>
                </a:lnTo>
                <a:lnTo>
                  <a:pt x="1273771" y="33451"/>
                </a:lnTo>
                <a:lnTo>
                  <a:pt x="1274445" y="36753"/>
                </a:lnTo>
                <a:lnTo>
                  <a:pt x="1276438" y="40246"/>
                </a:lnTo>
                <a:lnTo>
                  <a:pt x="1300797" y="81381"/>
                </a:lnTo>
                <a:lnTo>
                  <a:pt x="1301737" y="83019"/>
                </a:lnTo>
                <a:lnTo>
                  <a:pt x="1302639" y="84404"/>
                </a:lnTo>
                <a:lnTo>
                  <a:pt x="1304391" y="86728"/>
                </a:lnTo>
                <a:lnTo>
                  <a:pt x="1305356" y="87782"/>
                </a:lnTo>
                <a:lnTo>
                  <a:pt x="1306410" y="88722"/>
                </a:lnTo>
                <a:lnTo>
                  <a:pt x="1305356" y="89662"/>
                </a:lnTo>
                <a:lnTo>
                  <a:pt x="1276438" y="137375"/>
                </a:lnTo>
                <a:lnTo>
                  <a:pt x="1273771" y="144145"/>
                </a:lnTo>
                <a:lnTo>
                  <a:pt x="1275054" y="150215"/>
                </a:lnTo>
                <a:lnTo>
                  <a:pt x="1277251" y="152539"/>
                </a:lnTo>
                <a:lnTo>
                  <a:pt x="1280998" y="154178"/>
                </a:lnTo>
                <a:lnTo>
                  <a:pt x="1295196" y="160807"/>
                </a:lnTo>
                <a:lnTo>
                  <a:pt x="1340065" y="91516"/>
                </a:lnTo>
                <a:lnTo>
                  <a:pt x="1340065" y="85928"/>
                </a:lnTo>
                <a:lnTo>
                  <a:pt x="1295196" y="16624"/>
                </a:lnTo>
                <a:close/>
              </a:path>
              <a:path w="1398270" h="241935">
                <a:moveTo>
                  <a:pt x="1352867" y="16624"/>
                </a:moveTo>
                <a:lnTo>
                  <a:pt x="1338668" y="23279"/>
                </a:lnTo>
                <a:lnTo>
                  <a:pt x="1334922" y="24904"/>
                </a:lnTo>
                <a:lnTo>
                  <a:pt x="1332738" y="27266"/>
                </a:lnTo>
                <a:lnTo>
                  <a:pt x="1331455" y="33451"/>
                </a:lnTo>
                <a:lnTo>
                  <a:pt x="1332128" y="36753"/>
                </a:lnTo>
                <a:lnTo>
                  <a:pt x="1334109" y="40246"/>
                </a:lnTo>
                <a:lnTo>
                  <a:pt x="1358480" y="81381"/>
                </a:lnTo>
                <a:lnTo>
                  <a:pt x="1359408" y="83019"/>
                </a:lnTo>
                <a:lnTo>
                  <a:pt x="1360322" y="84404"/>
                </a:lnTo>
                <a:lnTo>
                  <a:pt x="1362075" y="86728"/>
                </a:lnTo>
                <a:lnTo>
                  <a:pt x="1363040" y="87782"/>
                </a:lnTo>
                <a:lnTo>
                  <a:pt x="1364094" y="88722"/>
                </a:lnTo>
                <a:lnTo>
                  <a:pt x="1363040" y="89662"/>
                </a:lnTo>
                <a:lnTo>
                  <a:pt x="1334109" y="137375"/>
                </a:lnTo>
                <a:lnTo>
                  <a:pt x="1331455" y="144145"/>
                </a:lnTo>
                <a:lnTo>
                  <a:pt x="1332738" y="150215"/>
                </a:lnTo>
                <a:lnTo>
                  <a:pt x="1334922" y="152539"/>
                </a:lnTo>
                <a:lnTo>
                  <a:pt x="1338668" y="154178"/>
                </a:lnTo>
                <a:lnTo>
                  <a:pt x="1352867" y="160807"/>
                </a:lnTo>
                <a:lnTo>
                  <a:pt x="1397749" y="91516"/>
                </a:lnTo>
                <a:lnTo>
                  <a:pt x="1397749" y="85928"/>
                </a:lnTo>
                <a:lnTo>
                  <a:pt x="1352867" y="16624"/>
                </a:lnTo>
                <a:close/>
              </a:path>
              <a:path w="1398270" h="241935">
                <a:moveTo>
                  <a:pt x="1170012" y="3327"/>
                </a:moveTo>
                <a:lnTo>
                  <a:pt x="1099197" y="3327"/>
                </a:lnTo>
                <a:lnTo>
                  <a:pt x="1099197" y="182880"/>
                </a:lnTo>
                <a:lnTo>
                  <a:pt x="1172832" y="182880"/>
                </a:lnTo>
                <a:lnTo>
                  <a:pt x="1179592" y="182682"/>
                </a:lnTo>
                <a:lnTo>
                  <a:pt x="1227493" y="165785"/>
                </a:lnTo>
                <a:lnTo>
                  <a:pt x="1236566" y="153301"/>
                </a:lnTo>
                <a:lnTo>
                  <a:pt x="1140396" y="153301"/>
                </a:lnTo>
                <a:lnTo>
                  <a:pt x="1140396" y="105181"/>
                </a:lnTo>
                <a:lnTo>
                  <a:pt x="1233791" y="105181"/>
                </a:lnTo>
                <a:lnTo>
                  <a:pt x="1227518" y="99021"/>
                </a:lnTo>
                <a:lnTo>
                  <a:pt x="1223289" y="96164"/>
                </a:lnTo>
                <a:lnTo>
                  <a:pt x="1213345" y="91617"/>
                </a:lnTo>
                <a:lnTo>
                  <a:pt x="1207884" y="89839"/>
                </a:lnTo>
                <a:lnTo>
                  <a:pt x="1201928" y="88557"/>
                </a:lnTo>
                <a:lnTo>
                  <a:pt x="1208582" y="86804"/>
                </a:lnTo>
                <a:lnTo>
                  <a:pt x="1214081" y="84353"/>
                </a:lnTo>
                <a:lnTo>
                  <a:pt x="1222015" y="78574"/>
                </a:lnTo>
                <a:lnTo>
                  <a:pt x="1140396" y="78574"/>
                </a:lnTo>
                <a:lnTo>
                  <a:pt x="1140396" y="31496"/>
                </a:lnTo>
                <a:lnTo>
                  <a:pt x="1232700" y="31496"/>
                </a:lnTo>
                <a:lnTo>
                  <a:pt x="1229156" y="24180"/>
                </a:lnTo>
                <a:lnTo>
                  <a:pt x="1192915" y="5197"/>
                </a:lnTo>
                <a:lnTo>
                  <a:pt x="1178228" y="3534"/>
                </a:lnTo>
                <a:lnTo>
                  <a:pt x="1170012" y="3327"/>
                </a:lnTo>
                <a:close/>
              </a:path>
              <a:path w="1398270" h="241935">
                <a:moveTo>
                  <a:pt x="1233791" y="105181"/>
                </a:moveTo>
                <a:lnTo>
                  <a:pt x="1178674" y="105181"/>
                </a:lnTo>
                <a:lnTo>
                  <a:pt x="1183487" y="105765"/>
                </a:lnTo>
                <a:lnTo>
                  <a:pt x="1191082" y="108089"/>
                </a:lnTo>
                <a:lnTo>
                  <a:pt x="1202270" y="136156"/>
                </a:lnTo>
                <a:lnTo>
                  <a:pt x="1199616" y="142214"/>
                </a:lnTo>
                <a:lnTo>
                  <a:pt x="1188986" y="151079"/>
                </a:lnTo>
                <a:lnTo>
                  <a:pt x="1181760" y="153301"/>
                </a:lnTo>
                <a:lnTo>
                  <a:pt x="1236566" y="153301"/>
                </a:lnTo>
                <a:lnTo>
                  <a:pt x="1240167" y="147002"/>
                </a:lnTo>
                <a:lnTo>
                  <a:pt x="1242072" y="139115"/>
                </a:lnTo>
                <a:lnTo>
                  <a:pt x="1242072" y="124294"/>
                </a:lnTo>
                <a:lnTo>
                  <a:pt x="1241107" y="119151"/>
                </a:lnTo>
                <a:lnTo>
                  <a:pt x="1237246" y="109931"/>
                </a:lnTo>
                <a:lnTo>
                  <a:pt x="1234528" y="105905"/>
                </a:lnTo>
                <a:lnTo>
                  <a:pt x="1233791" y="105181"/>
                </a:lnTo>
                <a:close/>
              </a:path>
              <a:path w="1398270" h="241935">
                <a:moveTo>
                  <a:pt x="1232700" y="31496"/>
                </a:moveTo>
                <a:lnTo>
                  <a:pt x="1174280" y="31496"/>
                </a:lnTo>
                <a:lnTo>
                  <a:pt x="1178877" y="32118"/>
                </a:lnTo>
                <a:lnTo>
                  <a:pt x="1186230" y="34569"/>
                </a:lnTo>
                <a:lnTo>
                  <a:pt x="1197546" y="50520"/>
                </a:lnTo>
                <a:lnTo>
                  <a:pt x="1197546" y="56934"/>
                </a:lnTo>
                <a:lnTo>
                  <a:pt x="1172997" y="78574"/>
                </a:lnTo>
                <a:lnTo>
                  <a:pt x="1222015" y="78574"/>
                </a:lnTo>
                <a:lnTo>
                  <a:pt x="1235583" y="50571"/>
                </a:lnTo>
                <a:lnTo>
                  <a:pt x="1235526" y="40284"/>
                </a:lnTo>
                <a:lnTo>
                  <a:pt x="1234300" y="34798"/>
                </a:lnTo>
                <a:lnTo>
                  <a:pt x="1232700" y="31496"/>
                </a:lnTo>
                <a:close/>
              </a:path>
              <a:path w="1398270" h="241935">
                <a:moveTo>
                  <a:pt x="977531" y="520"/>
                </a:moveTo>
                <a:lnTo>
                  <a:pt x="932953" y="10572"/>
                </a:lnTo>
                <a:lnTo>
                  <a:pt x="902406" y="38582"/>
                </a:lnTo>
                <a:lnTo>
                  <a:pt x="888699" y="82416"/>
                </a:lnTo>
                <a:lnTo>
                  <a:pt x="888301" y="92748"/>
                </a:lnTo>
                <a:lnTo>
                  <a:pt x="888699" y="103161"/>
                </a:lnTo>
                <a:lnTo>
                  <a:pt x="902406" y="147132"/>
                </a:lnTo>
                <a:lnTo>
                  <a:pt x="932953" y="175443"/>
                </a:lnTo>
                <a:lnTo>
                  <a:pt x="977531" y="185496"/>
                </a:lnTo>
                <a:lnTo>
                  <a:pt x="987299" y="185091"/>
                </a:lnTo>
                <a:lnTo>
                  <a:pt x="1029117" y="171154"/>
                </a:lnTo>
                <a:lnTo>
                  <a:pt x="1048746" y="152247"/>
                </a:lnTo>
                <a:lnTo>
                  <a:pt x="977531" y="152247"/>
                </a:lnTo>
                <a:lnTo>
                  <a:pt x="966872" y="151302"/>
                </a:lnTo>
                <a:lnTo>
                  <a:pt x="935562" y="118543"/>
                </a:lnTo>
                <a:lnTo>
                  <a:pt x="932827" y="93091"/>
                </a:lnTo>
                <a:lnTo>
                  <a:pt x="933523" y="79437"/>
                </a:lnTo>
                <a:lnTo>
                  <a:pt x="949997" y="42214"/>
                </a:lnTo>
                <a:lnTo>
                  <a:pt x="977531" y="33604"/>
                </a:lnTo>
                <a:lnTo>
                  <a:pt x="1048815" y="33604"/>
                </a:lnTo>
                <a:lnTo>
                  <a:pt x="1047452" y="31643"/>
                </a:lnTo>
                <a:lnTo>
                  <a:pt x="1013904" y="6997"/>
                </a:lnTo>
                <a:lnTo>
                  <a:pt x="987299" y="925"/>
                </a:lnTo>
                <a:lnTo>
                  <a:pt x="977531" y="520"/>
                </a:lnTo>
                <a:close/>
              </a:path>
              <a:path w="1398270" h="241935">
                <a:moveTo>
                  <a:pt x="1048815" y="33604"/>
                </a:moveTo>
                <a:lnTo>
                  <a:pt x="977531" y="33604"/>
                </a:lnTo>
                <a:lnTo>
                  <a:pt x="988044" y="34561"/>
                </a:lnTo>
                <a:lnTo>
                  <a:pt x="997095" y="37431"/>
                </a:lnTo>
                <a:lnTo>
                  <a:pt x="1020856" y="79507"/>
                </a:lnTo>
                <a:lnTo>
                  <a:pt x="1021524" y="93091"/>
                </a:lnTo>
                <a:lnTo>
                  <a:pt x="1020852" y="106747"/>
                </a:lnTo>
                <a:lnTo>
                  <a:pt x="1004635" y="143787"/>
                </a:lnTo>
                <a:lnTo>
                  <a:pt x="977531" y="152247"/>
                </a:lnTo>
                <a:lnTo>
                  <a:pt x="1048746" y="152247"/>
                </a:lnTo>
                <a:lnTo>
                  <a:pt x="1064661" y="113049"/>
                </a:lnTo>
                <a:lnTo>
                  <a:pt x="1066241" y="92748"/>
                </a:lnTo>
                <a:lnTo>
                  <a:pt x="1065846" y="82416"/>
                </a:lnTo>
                <a:lnTo>
                  <a:pt x="1052277" y="38582"/>
                </a:lnTo>
                <a:lnTo>
                  <a:pt x="1048815" y="33604"/>
                </a:lnTo>
                <a:close/>
              </a:path>
              <a:path w="1398270" h="241935">
                <a:moveTo>
                  <a:pt x="813435" y="35356"/>
                </a:moveTo>
                <a:lnTo>
                  <a:pt x="770140" y="35356"/>
                </a:lnTo>
                <a:lnTo>
                  <a:pt x="770140" y="182880"/>
                </a:lnTo>
                <a:lnTo>
                  <a:pt x="813435" y="182880"/>
                </a:lnTo>
                <a:lnTo>
                  <a:pt x="813435" y="35356"/>
                </a:lnTo>
                <a:close/>
              </a:path>
              <a:path w="1398270" h="241935">
                <a:moveTo>
                  <a:pt x="877595" y="3327"/>
                </a:moveTo>
                <a:lnTo>
                  <a:pt x="706145" y="3327"/>
                </a:lnTo>
                <a:lnTo>
                  <a:pt x="706145" y="35356"/>
                </a:lnTo>
                <a:lnTo>
                  <a:pt x="877595" y="35356"/>
                </a:lnTo>
                <a:lnTo>
                  <a:pt x="877595" y="3327"/>
                </a:lnTo>
                <a:close/>
              </a:path>
              <a:path w="1398270" h="241935">
                <a:moveTo>
                  <a:pt x="567118" y="3327"/>
                </a:moveTo>
                <a:lnTo>
                  <a:pt x="523824" y="3327"/>
                </a:lnTo>
                <a:lnTo>
                  <a:pt x="523824" y="182880"/>
                </a:lnTo>
                <a:lnTo>
                  <a:pt x="567118" y="182880"/>
                </a:lnTo>
                <a:lnTo>
                  <a:pt x="567118" y="103428"/>
                </a:lnTo>
                <a:lnTo>
                  <a:pt x="680554" y="103428"/>
                </a:lnTo>
                <a:lnTo>
                  <a:pt x="680554" y="71386"/>
                </a:lnTo>
                <a:lnTo>
                  <a:pt x="567118" y="71386"/>
                </a:lnTo>
                <a:lnTo>
                  <a:pt x="567118" y="3327"/>
                </a:lnTo>
                <a:close/>
              </a:path>
              <a:path w="1398270" h="241935">
                <a:moveTo>
                  <a:pt x="680554" y="103428"/>
                </a:moveTo>
                <a:lnTo>
                  <a:pt x="637247" y="103428"/>
                </a:lnTo>
                <a:lnTo>
                  <a:pt x="637247" y="182880"/>
                </a:lnTo>
                <a:lnTo>
                  <a:pt x="680554" y="182880"/>
                </a:lnTo>
                <a:lnTo>
                  <a:pt x="680554" y="103428"/>
                </a:lnTo>
                <a:close/>
              </a:path>
              <a:path w="1398270" h="241935">
                <a:moveTo>
                  <a:pt x="680554" y="3327"/>
                </a:moveTo>
                <a:lnTo>
                  <a:pt x="637247" y="3327"/>
                </a:lnTo>
                <a:lnTo>
                  <a:pt x="637247" y="71386"/>
                </a:lnTo>
                <a:lnTo>
                  <a:pt x="680554" y="71386"/>
                </a:lnTo>
                <a:lnTo>
                  <a:pt x="680554" y="3327"/>
                </a:lnTo>
                <a:close/>
              </a:path>
              <a:path w="1398270" h="241935">
                <a:moveTo>
                  <a:pt x="475737" y="34124"/>
                </a:moveTo>
                <a:lnTo>
                  <a:pt x="420801" y="34124"/>
                </a:lnTo>
                <a:lnTo>
                  <a:pt x="428218" y="36995"/>
                </a:lnTo>
                <a:lnTo>
                  <a:pt x="433362" y="42786"/>
                </a:lnTo>
                <a:lnTo>
                  <a:pt x="436736" y="47703"/>
                </a:lnTo>
                <a:lnTo>
                  <a:pt x="439145" y="53790"/>
                </a:lnTo>
                <a:lnTo>
                  <a:pt x="440589" y="61049"/>
                </a:lnTo>
                <a:lnTo>
                  <a:pt x="441071" y="69481"/>
                </a:lnTo>
                <a:lnTo>
                  <a:pt x="441071" y="79971"/>
                </a:lnTo>
                <a:lnTo>
                  <a:pt x="426283" y="80607"/>
                </a:lnTo>
                <a:lnTo>
                  <a:pt x="412764" y="81811"/>
                </a:lnTo>
                <a:lnTo>
                  <a:pt x="370905" y="91851"/>
                </a:lnTo>
                <a:lnTo>
                  <a:pt x="335038" y="123583"/>
                </a:lnTo>
                <a:lnTo>
                  <a:pt x="333260" y="130263"/>
                </a:lnTo>
                <a:lnTo>
                  <a:pt x="333260" y="145072"/>
                </a:lnTo>
                <a:lnTo>
                  <a:pt x="358203" y="180581"/>
                </a:lnTo>
                <a:lnTo>
                  <a:pt x="378078" y="185674"/>
                </a:lnTo>
                <a:lnTo>
                  <a:pt x="392099" y="185674"/>
                </a:lnTo>
                <a:lnTo>
                  <a:pt x="436105" y="168490"/>
                </a:lnTo>
                <a:lnTo>
                  <a:pt x="445109" y="160807"/>
                </a:lnTo>
                <a:lnTo>
                  <a:pt x="483336" y="160807"/>
                </a:lnTo>
                <a:lnTo>
                  <a:pt x="483336" y="155930"/>
                </a:lnTo>
                <a:lnTo>
                  <a:pt x="391756" y="155930"/>
                </a:lnTo>
                <a:lnTo>
                  <a:pt x="385876" y="154292"/>
                </a:lnTo>
                <a:lnTo>
                  <a:pt x="376885" y="147764"/>
                </a:lnTo>
                <a:lnTo>
                  <a:pt x="374637" y="142316"/>
                </a:lnTo>
                <a:lnTo>
                  <a:pt x="374637" y="130898"/>
                </a:lnTo>
                <a:lnTo>
                  <a:pt x="409435" y="109461"/>
                </a:lnTo>
                <a:lnTo>
                  <a:pt x="441071" y="106222"/>
                </a:lnTo>
                <a:lnTo>
                  <a:pt x="483336" y="106222"/>
                </a:lnTo>
                <a:lnTo>
                  <a:pt x="483336" y="69481"/>
                </a:lnTo>
                <a:lnTo>
                  <a:pt x="476365" y="35318"/>
                </a:lnTo>
                <a:lnTo>
                  <a:pt x="475737" y="34124"/>
                </a:lnTo>
                <a:close/>
              </a:path>
              <a:path w="1398270" h="241935">
                <a:moveTo>
                  <a:pt x="483336" y="160807"/>
                </a:moveTo>
                <a:lnTo>
                  <a:pt x="445109" y="160807"/>
                </a:lnTo>
                <a:lnTo>
                  <a:pt x="448957" y="173596"/>
                </a:lnTo>
                <a:lnTo>
                  <a:pt x="450253" y="177330"/>
                </a:lnTo>
                <a:lnTo>
                  <a:pt x="452005" y="179819"/>
                </a:lnTo>
                <a:lnTo>
                  <a:pt x="456438" y="182257"/>
                </a:lnTo>
                <a:lnTo>
                  <a:pt x="459600" y="182880"/>
                </a:lnTo>
                <a:lnTo>
                  <a:pt x="483336" y="182880"/>
                </a:lnTo>
                <a:lnTo>
                  <a:pt x="483336" y="160807"/>
                </a:lnTo>
                <a:close/>
              </a:path>
              <a:path w="1398270" h="241935">
                <a:moveTo>
                  <a:pt x="483336" y="106222"/>
                </a:moveTo>
                <a:lnTo>
                  <a:pt x="441071" y="106222"/>
                </a:lnTo>
                <a:lnTo>
                  <a:pt x="441071" y="136486"/>
                </a:lnTo>
                <a:lnTo>
                  <a:pt x="434886" y="143040"/>
                </a:lnTo>
                <a:lnTo>
                  <a:pt x="428548" y="147904"/>
                </a:lnTo>
                <a:lnTo>
                  <a:pt x="415569" y="154317"/>
                </a:lnTo>
                <a:lnTo>
                  <a:pt x="407885" y="155930"/>
                </a:lnTo>
                <a:lnTo>
                  <a:pt x="483336" y="155930"/>
                </a:lnTo>
                <a:lnTo>
                  <a:pt x="483336" y="106222"/>
                </a:lnTo>
                <a:close/>
              </a:path>
              <a:path w="1398270" h="241935">
                <a:moveTo>
                  <a:pt x="416534" y="0"/>
                </a:moveTo>
                <a:lnTo>
                  <a:pt x="395493" y="1771"/>
                </a:lnTo>
                <a:lnTo>
                  <a:pt x="376032" y="7086"/>
                </a:lnTo>
                <a:lnTo>
                  <a:pt x="358150" y="15944"/>
                </a:lnTo>
                <a:lnTo>
                  <a:pt x="341845" y="28346"/>
                </a:lnTo>
                <a:lnTo>
                  <a:pt x="349567" y="42176"/>
                </a:lnTo>
                <a:lnTo>
                  <a:pt x="350850" y="44272"/>
                </a:lnTo>
                <a:lnTo>
                  <a:pt x="352539" y="46113"/>
                </a:lnTo>
                <a:lnTo>
                  <a:pt x="356755" y="49263"/>
                </a:lnTo>
                <a:lnTo>
                  <a:pt x="359321" y="50050"/>
                </a:lnTo>
                <a:lnTo>
                  <a:pt x="365874" y="50050"/>
                </a:lnTo>
                <a:lnTo>
                  <a:pt x="369049" y="49237"/>
                </a:lnTo>
                <a:lnTo>
                  <a:pt x="371919" y="47586"/>
                </a:lnTo>
                <a:lnTo>
                  <a:pt x="374776" y="45974"/>
                </a:lnTo>
                <a:lnTo>
                  <a:pt x="384975" y="40055"/>
                </a:lnTo>
                <a:lnTo>
                  <a:pt x="389039" y="38214"/>
                </a:lnTo>
                <a:lnTo>
                  <a:pt x="398272" y="34937"/>
                </a:lnTo>
                <a:lnTo>
                  <a:pt x="404088" y="34124"/>
                </a:lnTo>
                <a:lnTo>
                  <a:pt x="475737" y="34124"/>
                </a:lnTo>
                <a:lnTo>
                  <a:pt x="473359" y="29603"/>
                </a:lnTo>
                <a:lnTo>
                  <a:pt x="438324" y="2909"/>
                </a:lnTo>
                <a:lnTo>
                  <a:pt x="424213" y="323"/>
                </a:lnTo>
                <a:lnTo>
                  <a:pt x="416534" y="0"/>
                </a:lnTo>
                <a:close/>
              </a:path>
              <a:path w="1398270" h="241935">
                <a:moveTo>
                  <a:pt x="179336" y="3327"/>
                </a:moveTo>
                <a:lnTo>
                  <a:pt x="147256" y="3327"/>
                </a:lnTo>
                <a:lnTo>
                  <a:pt x="147256" y="241503"/>
                </a:lnTo>
                <a:lnTo>
                  <a:pt x="190563" y="241503"/>
                </a:lnTo>
                <a:lnTo>
                  <a:pt x="190563" y="167995"/>
                </a:lnTo>
                <a:lnTo>
                  <a:pt x="282825" y="167995"/>
                </a:lnTo>
                <a:lnTo>
                  <a:pt x="286494" y="164677"/>
                </a:lnTo>
                <a:lnTo>
                  <a:pt x="291795" y="158711"/>
                </a:lnTo>
                <a:lnTo>
                  <a:pt x="296214" y="152603"/>
                </a:lnTo>
                <a:lnTo>
                  <a:pt x="218668" y="152603"/>
                </a:lnTo>
                <a:lnTo>
                  <a:pt x="212394" y="151409"/>
                </a:lnTo>
                <a:lnTo>
                  <a:pt x="200812" y="146621"/>
                </a:lnTo>
                <a:lnTo>
                  <a:pt x="195478" y="142392"/>
                </a:lnTo>
                <a:lnTo>
                  <a:pt x="190563" y="136321"/>
                </a:lnTo>
                <a:lnTo>
                  <a:pt x="190563" y="55829"/>
                </a:lnTo>
                <a:lnTo>
                  <a:pt x="196049" y="48945"/>
                </a:lnTo>
                <a:lnTo>
                  <a:pt x="201980" y="43599"/>
                </a:lnTo>
                <a:lnTo>
                  <a:pt x="214718" y="36017"/>
                </a:lnTo>
                <a:lnTo>
                  <a:pt x="222415" y="34124"/>
                </a:lnTo>
                <a:lnTo>
                  <a:pt x="300625" y="34124"/>
                </a:lnTo>
                <a:lnTo>
                  <a:pt x="298435" y="30046"/>
                </a:lnTo>
                <a:lnTo>
                  <a:pt x="296929" y="27825"/>
                </a:lnTo>
                <a:lnTo>
                  <a:pt x="188277" y="27825"/>
                </a:lnTo>
                <a:lnTo>
                  <a:pt x="184772" y="11201"/>
                </a:lnTo>
                <a:lnTo>
                  <a:pt x="183019" y="5956"/>
                </a:lnTo>
                <a:lnTo>
                  <a:pt x="179336" y="3327"/>
                </a:lnTo>
                <a:close/>
              </a:path>
              <a:path w="1398270" h="241935">
                <a:moveTo>
                  <a:pt x="282825" y="167995"/>
                </a:moveTo>
                <a:lnTo>
                  <a:pt x="190563" y="167995"/>
                </a:lnTo>
                <a:lnTo>
                  <a:pt x="196176" y="173494"/>
                </a:lnTo>
                <a:lnTo>
                  <a:pt x="235432" y="185496"/>
                </a:lnTo>
                <a:lnTo>
                  <a:pt x="244076" y="185053"/>
                </a:lnTo>
                <a:lnTo>
                  <a:pt x="280668" y="169946"/>
                </a:lnTo>
                <a:lnTo>
                  <a:pt x="282825" y="167995"/>
                </a:lnTo>
                <a:close/>
              </a:path>
              <a:path w="1398270" h="241935">
                <a:moveTo>
                  <a:pt x="300625" y="34124"/>
                </a:moveTo>
                <a:lnTo>
                  <a:pt x="237134" y="34124"/>
                </a:lnTo>
                <a:lnTo>
                  <a:pt x="242252" y="35179"/>
                </a:lnTo>
                <a:lnTo>
                  <a:pt x="251244" y="39370"/>
                </a:lnTo>
                <a:lnTo>
                  <a:pt x="267409" y="77154"/>
                </a:lnTo>
                <a:lnTo>
                  <a:pt x="268046" y="91706"/>
                </a:lnTo>
                <a:lnTo>
                  <a:pt x="267860" y="99226"/>
                </a:lnTo>
                <a:lnTo>
                  <a:pt x="252882" y="142748"/>
                </a:lnTo>
                <a:lnTo>
                  <a:pt x="231990" y="152603"/>
                </a:lnTo>
                <a:lnTo>
                  <a:pt x="296214" y="152603"/>
                </a:lnTo>
                <a:lnTo>
                  <a:pt x="311389" y="111082"/>
                </a:lnTo>
                <a:lnTo>
                  <a:pt x="312750" y="91706"/>
                </a:lnTo>
                <a:lnTo>
                  <a:pt x="312447" y="80990"/>
                </a:lnTo>
                <a:lnTo>
                  <a:pt x="302106" y="36882"/>
                </a:lnTo>
                <a:lnTo>
                  <a:pt x="300625" y="34124"/>
                </a:lnTo>
                <a:close/>
              </a:path>
              <a:path w="1398270" h="241935">
                <a:moveTo>
                  <a:pt x="246303" y="0"/>
                </a:moveTo>
                <a:lnTo>
                  <a:pt x="206410" y="11845"/>
                </a:lnTo>
                <a:lnTo>
                  <a:pt x="188277" y="27825"/>
                </a:lnTo>
                <a:lnTo>
                  <a:pt x="296929" y="27825"/>
                </a:lnTo>
                <a:lnTo>
                  <a:pt x="266967" y="3445"/>
                </a:lnTo>
                <a:lnTo>
                  <a:pt x="246303" y="0"/>
                </a:lnTo>
                <a:close/>
              </a:path>
              <a:path w="1398270" h="241935">
                <a:moveTo>
                  <a:pt x="121843" y="3327"/>
                </a:moveTo>
                <a:lnTo>
                  <a:pt x="0" y="3327"/>
                </a:lnTo>
                <a:lnTo>
                  <a:pt x="0" y="182880"/>
                </a:lnTo>
                <a:lnTo>
                  <a:pt x="43306" y="182880"/>
                </a:lnTo>
                <a:lnTo>
                  <a:pt x="43306" y="35356"/>
                </a:lnTo>
                <a:lnTo>
                  <a:pt x="121843" y="35356"/>
                </a:lnTo>
                <a:lnTo>
                  <a:pt x="121843" y="3327"/>
                </a:lnTo>
                <a:close/>
              </a:path>
            </a:pathLst>
          </a:custGeom>
          <a:solidFill>
            <a:srgbClr val="45200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87619" y="5997071"/>
            <a:ext cx="5715977" cy="32392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99621" y="6374456"/>
            <a:ext cx="4912093" cy="232714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474916" y="5223205"/>
            <a:ext cx="34740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5" dirty="0">
                <a:latin typeface="Tahoma"/>
                <a:cs typeface="Tahoma"/>
              </a:rPr>
              <a:t>Фонд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президентских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грантов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"/>
            <a:ext cx="13464540" cy="7560309"/>
            <a:chOff x="0" y="6"/>
            <a:chExt cx="13464540" cy="75603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13464006" cy="755999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61962" y="12"/>
              <a:ext cx="12902565" cy="7014209"/>
            </a:xfrm>
            <a:custGeom>
              <a:avLst/>
              <a:gdLst/>
              <a:ahLst/>
              <a:cxnLst/>
              <a:rect l="l" t="t" r="r" b="b"/>
              <a:pathLst>
                <a:path w="12902565" h="7014209">
                  <a:moveTo>
                    <a:pt x="252564" y="0"/>
                  </a:moveTo>
                  <a:lnTo>
                    <a:pt x="0" y="0"/>
                  </a:lnTo>
                  <a:lnTo>
                    <a:pt x="0" y="1757921"/>
                  </a:lnTo>
                  <a:lnTo>
                    <a:pt x="215353" y="1657959"/>
                  </a:lnTo>
                  <a:lnTo>
                    <a:pt x="249936" y="1614144"/>
                  </a:lnTo>
                  <a:lnTo>
                    <a:pt x="252564" y="1593405"/>
                  </a:lnTo>
                  <a:lnTo>
                    <a:pt x="252564" y="0"/>
                  </a:lnTo>
                  <a:close/>
                </a:path>
                <a:path w="12902565" h="7014209">
                  <a:moveTo>
                    <a:pt x="12902044" y="6761416"/>
                  </a:moveTo>
                  <a:lnTo>
                    <a:pt x="11308626" y="6761416"/>
                  </a:lnTo>
                  <a:lnTo>
                    <a:pt x="11287887" y="6764058"/>
                  </a:lnTo>
                  <a:lnTo>
                    <a:pt x="11269497" y="6771551"/>
                  </a:lnTo>
                  <a:lnTo>
                    <a:pt x="11254524" y="6783286"/>
                  </a:lnTo>
                  <a:lnTo>
                    <a:pt x="11244085" y="6798640"/>
                  </a:lnTo>
                  <a:lnTo>
                    <a:pt x="11144123" y="7013981"/>
                  </a:lnTo>
                  <a:lnTo>
                    <a:pt x="12902044" y="7013981"/>
                  </a:lnTo>
                  <a:lnTo>
                    <a:pt x="12902044" y="6761416"/>
                  </a:lnTo>
                  <a:close/>
                </a:path>
              </a:pathLst>
            </a:custGeom>
            <a:solidFill>
              <a:srgbClr val="E7C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22222" y="2738931"/>
              <a:ext cx="4925822" cy="62994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681621" y="2743834"/>
              <a:ext cx="3412490" cy="628650"/>
            </a:xfrm>
            <a:custGeom>
              <a:avLst/>
              <a:gdLst/>
              <a:ahLst/>
              <a:cxnLst/>
              <a:rect l="l" t="t" r="r" b="b"/>
              <a:pathLst>
                <a:path w="3412490" h="628650">
                  <a:moveTo>
                    <a:pt x="349580" y="146380"/>
                  </a:moveTo>
                  <a:lnTo>
                    <a:pt x="0" y="146380"/>
                  </a:lnTo>
                  <a:lnTo>
                    <a:pt x="0" y="223850"/>
                  </a:lnTo>
                  <a:lnTo>
                    <a:pt x="120942" y="223850"/>
                  </a:lnTo>
                  <a:lnTo>
                    <a:pt x="120942" y="509600"/>
                  </a:lnTo>
                  <a:lnTo>
                    <a:pt x="229311" y="509600"/>
                  </a:lnTo>
                  <a:lnTo>
                    <a:pt x="229311" y="223850"/>
                  </a:lnTo>
                  <a:lnTo>
                    <a:pt x="349580" y="223850"/>
                  </a:lnTo>
                  <a:lnTo>
                    <a:pt x="349580" y="146380"/>
                  </a:lnTo>
                  <a:close/>
                </a:path>
                <a:path w="3412490" h="628650">
                  <a:moveTo>
                    <a:pt x="739038" y="327190"/>
                  </a:moveTo>
                  <a:lnTo>
                    <a:pt x="735444" y="286397"/>
                  </a:lnTo>
                  <a:lnTo>
                    <a:pt x="717969" y="233641"/>
                  </a:lnTo>
                  <a:lnTo>
                    <a:pt x="687285" y="191566"/>
                  </a:lnTo>
                  <a:lnTo>
                    <a:pt x="645515" y="161582"/>
                  </a:lnTo>
                  <a:lnTo>
                    <a:pt x="627164" y="153835"/>
                  </a:lnTo>
                  <a:lnTo>
                    <a:pt x="627164" y="327888"/>
                  </a:lnTo>
                  <a:lnTo>
                    <a:pt x="625995" y="353339"/>
                  </a:lnTo>
                  <a:lnTo>
                    <a:pt x="616839" y="393471"/>
                  </a:lnTo>
                  <a:lnTo>
                    <a:pt x="586689" y="428155"/>
                  </a:lnTo>
                  <a:lnTo>
                    <a:pt x="554443" y="434886"/>
                  </a:lnTo>
                  <a:lnTo>
                    <a:pt x="536346" y="433184"/>
                  </a:lnTo>
                  <a:lnTo>
                    <a:pt x="497814" y="408305"/>
                  </a:lnTo>
                  <a:lnTo>
                    <a:pt x="481380" y="353339"/>
                  </a:lnTo>
                  <a:lnTo>
                    <a:pt x="480326" y="327888"/>
                  </a:lnTo>
                  <a:lnTo>
                    <a:pt x="481380" y="302856"/>
                  </a:lnTo>
                  <a:lnTo>
                    <a:pt x="490067" y="263017"/>
                  </a:lnTo>
                  <a:lnTo>
                    <a:pt x="520877" y="228358"/>
                  </a:lnTo>
                  <a:lnTo>
                    <a:pt x="554443" y="221627"/>
                  </a:lnTo>
                  <a:lnTo>
                    <a:pt x="571715" y="223316"/>
                  </a:lnTo>
                  <a:lnTo>
                    <a:pt x="608977" y="248208"/>
                  </a:lnTo>
                  <a:lnTo>
                    <a:pt x="625995" y="302856"/>
                  </a:lnTo>
                  <a:lnTo>
                    <a:pt x="627164" y="327888"/>
                  </a:lnTo>
                  <a:lnTo>
                    <a:pt x="627164" y="153835"/>
                  </a:lnTo>
                  <a:lnTo>
                    <a:pt x="611962" y="148894"/>
                  </a:lnTo>
                  <a:lnTo>
                    <a:pt x="593686" y="144729"/>
                  </a:lnTo>
                  <a:lnTo>
                    <a:pt x="574484" y="142125"/>
                  </a:lnTo>
                  <a:lnTo>
                    <a:pt x="554443" y="141224"/>
                  </a:lnTo>
                  <a:lnTo>
                    <a:pt x="533984" y="142125"/>
                  </a:lnTo>
                  <a:lnTo>
                    <a:pt x="495947" y="148894"/>
                  </a:lnTo>
                  <a:lnTo>
                    <a:pt x="446786" y="170154"/>
                  </a:lnTo>
                  <a:lnTo>
                    <a:pt x="408101" y="204279"/>
                  </a:lnTo>
                  <a:lnTo>
                    <a:pt x="381762" y="250304"/>
                  </a:lnTo>
                  <a:lnTo>
                    <a:pt x="369252" y="306235"/>
                  </a:lnTo>
                  <a:lnTo>
                    <a:pt x="368465" y="327190"/>
                  </a:lnTo>
                  <a:lnTo>
                    <a:pt x="369252" y="348576"/>
                  </a:lnTo>
                  <a:lnTo>
                    <a:pt x="375843" y="387667"/>
                  </a:lnTo>
                  <a:lnTo>
                    <a:pt x="398005" y="437591"/>
                  </a:lnTo>
                  <a:lnTo>
                    <a:pt x="432625" y="476338"/>
                  </a:lnTo>
                  <a:lnTo>
                    <a:pt x="478231" y="501992"/>
                  </a:lnTo>
                  <a:lnTo>
                    <a:pt x="533984" y="514489"/>
                  </a:lnTo>
                  <a:lnTo>
                    <a:pt x="554443" y="515289"/>
                  </a:lnTo>
                  <a:lnTo>
                    <a:pt x="574484" y="514489"/>
                  </a:lnTo>
                  <a:lnTo>
                    <a:pt x="629259" y="501992"/>
                  </a:lnTo>
                  <a:lnTo>
                    <a:pt x="674585" y="476338"/>
                  </a:lnTo>
                  <a:lnTo>
                    <a:pt x="709320" y="437591"/>
                  </a:lnTo>
                  <a:lnTo>
                    <a:pt x="710831" y="434886"/>
                  </a:lnTo>
                  <a:lnTo>
                    <a:pt x="717969" y="422173"/>
                  </a:lnTo>
                  <a:lnTo>
                    <a:pt x="725055" y="405498"/>
                  </a:lnTo>
                  <a:lnTo>
                    <a:pt x="731062" y="387667"/>
                  </a:lnTo>
                  <a:lnTo>
                    <a:pt x="735444" y="368719"/>
                  </a:lnTo>
                  <a:lnTo>
                    <a:pt x="738124" y="348576"/>
                  </a:lnTo>
                  <a:lnTo>
                    <a:pt x="739038" y="327190"/>
                  </a:lnTo>
                  <a:close/>
                </a:path>
                <a:path w="3412490" h="628650">
                  <a:moveTo>
                    <a:pt x="1139659" y="325094"/>
                  </a:moveTo>
                  <a:lnTo>
                    <a:pt x="1137031" y="283946"/>
                  </a:lnTo>
                  <a:lnTo>
                    <a:pt x="1123924" y="230847"/>
                  </a:lnTo>
                  <a:lnTo>
                    <a:pt x="1120711" y="223012"/>
                  </a:lnTo>
                  <a:lnTo>
                    <a:pt x="1117638" y="215506"/>
                  </a:lnTo>
                  <a:lnTo>
                    <a:pt x="1110297" y="201485"/>
                  </a:lnTo>
                  <a:lnTo>
                    <a:pt x="1103757" y="191566"/>
                  </a:lnTo>
                  <a:lnTo>
                    <a:pt x="1101915" y="188760"/>
                  </a:lnTo>
                  <a:lnTo>
                    <a:pt x="1072222" y="159473"/>
                  </a:lnTo>
                  <a:lnTo>
                    <a:pt x="1035481" y="142976"/>
                  </a:lnTo>
                  <a:lnTo>
                    <a:pt x="1027798" y="141630"/>
                  </a:lnTo>
                  <a:lnTo>
                    <a:pt x="1027798" y="325094"/>
                  </a:lnTo>
                  <a:lnTo>
                    <a:pt x="1027417" y="339661"/>
                  </a:lnTo>
                  <a:lnTo>
                    <a:pt x="1019314" y="386219"/>
                  </a:lnTo>
                  <a:lnTo>
                    <a:pt x="997724" y="421944"/>
                  </a:lnTo>
                  <a:lnTo>
                    <a:pt x="958596" y="435584"/>
                  </a:lnTo>
                  <a:lnTo>
                    <a:pt x="950658" y="435190"/>
                  </a:lnTo>
                  <a:lnTo>
                    <a:pt x="914438" y="422643"/>
                  </a:lnTo>
                  <a:lnTo>
                    <a:pt x="901966" y="411111"/>
                  </a:lnTo>
                  <a:lnTo>
                    <a:pt x="901966" y="257302"/>
                  </a:lnTo>
                  <a:lnTo>
                    <a:pt x="931316" y="231406"/>
                  </a:lnTo>
                  <a:lnTo>
                    <a:pt x="970470" y="223012"/>
                  </a:lnTo>
                  <a:lnTo>
                    <a:pt x="978852" y="223012"/>
                  </a:lnTo>
                  <a:lnTo>
                    <a:pt x="1011720" y="245402"/>
                  </a:lnTo>
                  <a:lnTo>
                    <a:pt x="1025436" y="287350"/>
                  </a:lnTo>
                  <a:lnTo>
                    <a:pt x="1027798" y="325094"/>
                  </a:lnTo>
                  <a:lnTo>
                    <a:pt x="1027798" y="141630"/>
                  </a:lnTo>
                  <a:lnTo>
                    <a:pt x="1022121" y="140627"/>
                  </a:lnTo>
                  <a:lnTo>
                    <a:pt x="1008227" y="139839"/>
                  </a:lnTo>
                  <a:lnTo>
                    <a:pt x="989990" y="140754"/>
                  </a:lnTo>
                  <a:lnTo>
                    <a:pt x="943216" y="154508"/>
                  </a:lnTo>
                  <a:lnTo>
                    <a:pt x="905929" y="180962"/>
                  </a:lnTo>
                  <a:lnTo>
                    <a:pt x="894956" y="191566"/>
                  </a:lnTo>
                  <a:lnTo>
                    <a:pt x="887260" y="164998"/>
                  </a:lnTo>
                  <a:lnTo>
                    <a:pt x="883208" y="157137"/>
                  </a:lnTo>
                  <a:lnTo>
                    <a:pt x="877379" y="151434"/>
                  </a:lnTo>
                  <a:lnTo>
                    <a:pt x="869861" y="147967"/>
                  </a:lnTo>
                  <a:lnTo>
                    <a:pt x="860717" y="146799"/>
                  </a:lnTo>
                  <a:lnTo>
                    <a:pt x="793572" y="146799"/>
                  </a:lnTo>
                  <a:lnTo>
                    <a:pt x="793572" y="625068"/>
                  </a:lnTo>
                  <a:lnTo>
                    <a:pt x="901966" y="625068"/>
                  </a:lnTo>
                  <a:lnTo>
                    <a:pt x="901966" y="485228"/>
                  </a:lnTo>
                  <a:lnTo>
                    <a:pt x="909967" y="491756"/>
                  </a:lnTo>
                  <a:lnTo>
                    <a:pt x="946988" y="510552"/>
                  </a:lnTo>
                  <a:lnTo>
                    <a:pt x="984465" y="515289"/>
                  </a:lnTo>
                  <a:lnTo>
                    <a:pt x="1001356" y="514375"/>
                  </a:lnTo>
                  <a:lnTo>
                    <a:pt x="1047381" y="500608"/>
                  </a:lnTo>
                  <a:lnTo>
                    <a:pt x="1085430" y="473075"/>
                  </a:lnTo>
                  <a:lnTo>
                    <a:pt x="1112901" y="435584"/>
                  </a:lnTo>
                  <a:lnTo>
                    <a:pt x="1132878" y="382917"/>
                  </a:lnTo>
                  <a:lnTo>
                    <a:pt x="1138885" y="345160"/>
                  </a:lnTo>
                  <a:lnTo>
                    <a:pt x="1139659" y="325094"/>
                  </a:lnTo>
                  <a:close/>
                </a:path>
                <a:path w="3412490" h="628650">
                  <a:moveTo>
                    <a:pt x="1487868" y="283159"/>
                  </a:moveTo>
                  <a:lnTo>
                    <a:pt x="1482255" y="239204"/>
                  </a:lnTo>
                  <a:lnTo>
                    <a:pt x="1476883" y="223012"/>
                  </a:lnTo>
                  <a:lnTo>
                    <a:pt x="1472717" y="213118"/>
                  </a:lnTo>
                  <a:lnTo>
                    <a:pt x="1450124" y="180378"/>
                  </a:lnTo>
                  <a:lnTo>
                    <a:pt x="1417955" y="156768"/>
                  </a:lnTo>
                  <a:lnTo>
                    <a:pt x="1377226" y="142544"/>
                  </a:lnTo>
                  <a:lnTo>
                    <a:pt x="1345958" y="139839"/>
                  </a:lnTo>
                  <a:lnTo>
                    <a:pt x="1323365" y="140754"/>
                  </a:lnTo>
                  <a:lnTo>
                    <a:pt x="1280553" y="148082"/>
                  </a:lnTo>
                  <a:lnTo>
                    <a:pt x="1240409" y="162356"/>
                  </a:lnTo>
                  <a:lnTo>
                    <a:pt x="1203998" y="183807"/>
                  </a:lnTo>
                  <a:lnTo>
                    <a:pt x="1187234" y="197142"/>
                  </a:lnTo>
                  <a:lnTo>
                    <a:pt x="1206817" y="231406"/>
                  </a:lnTo>
                  <a:lnTo>
                    <a:pt x="1210297" y="236296"/>
                  </a:lnTo>
                  <a:lnTo>
                    <a:pt x="1214488" y="241211"/>
                  </a:lnTo>
                  <a:lnTo>
                    <a:pt x="1224280" y="248208"/>
                  </a:lnTo>
                  <a:lnTo>
                    <a:pt x="1230591" y="250304"/>
                  </a:lnTo>
                  <a:lnTo>
                    <a:pt x="1246644" y="250304"/>
                  </a:lnTo>
                  <a:lnTo>
                    <a:pt x="1253642" y="248881"/>
                  </a:lnTo>
                  <a:lnTo>
                    <a:pt x="1266228" y="243306"/>
                  </a:lnTo>
                  <a:lnTo>
                    <a:pt x="1285125" y="232816"/>
                  </a:lnTo>
                  <a:lnTo>
                    <a:pt x="1292098" y="230009"/>
                  </a:lnTo>
                  <a:lnTo>
                    <a:pt x="1331950" y="223012"/>
                  </a:lnTo>
                  <a:lnTo>
                    <a:pt x="1343355" y="223926"/>
                  </a:lnTo>
                  <a:lnTo>
                    <a:pt x="1374914" y="245402"/>
                  </a:lnTo>
                  <a:lnTo>
                    <a:pt x="1382293" y="283159"/>
                  </a:lnTo>
                  <a:lnTo>
                    <a:pt x="1382293" y="298551"/>
                  </a:lnTo>
                  <a:lnTo>
                    <a:pt x="1382293" y="362153"/>
                  </a:lnTo>
                  <a:lnTo>
                    <a:pt x="1382293" y="412496"/>
                  </a:lnTo>
                  <a:lnTo>
                    <a:pt x="1374432" y="420243"/>
                  </a:lnTo>
                  <a:lnTo>
                    <a:pt x="1333601" y="441591"/>
                  </a:lnTo>
                  <a:lnTo>
                    <a:pt x="1313764" y="443255"/>
                  </a:lnTo>
                  <a:lnTo>
                    <a:pt x="1304455" y="442849"/>
                  </a:lnTo>
                  <a:lnTo>
                    <a:pt x="1274584" y="418388"/>
                  </a:lnTo>
                  <a:lnTo>
                    <a:pt x="1273937" y="409714"/>
                  </a:lnTo>
                  <a:lnTo>
                    <a:pt x="1273937" y="403402"/>
                  </a:lnTo>
                  <a:lnTo>
                    <a:pt x="1275321" y="397827"/>
                  </a:lnTo>
                  <a:lnTo>
                    <a:pt x="1278813" y="392239"/>
                  </a:lnTo>
                  <a:lnTo>
                    <a:pt x="1281607" y="387337"/>
                  </a:lnTo>
                  <a:lnTo>
                    <a:pt x="1319187" y="369989"/>
                  </a:lnTo>
                  <a:lnTo>
                    <a:pt x="1366812" y="362927"/>
                  </a:lnTo>
                  <a:lnTo>
                    <a:pt x="1382293" y="362153"/>
                  </a:lnTo>
                  <a:lnTo>
                    <a:pt x="1382293" y="298551"/>
                  </a:lnTo>
                  <a:lnTo>
                    <a:pt x="1325664" y="302196"/>
                  </a:lnTo>
                  <a:lnTo>
                    <a:pt x="1279512" y="311124"/>
                  </a:lnTo>
                  <a:lnTo>
                    <a:pt x="1242809" y="323786"/>
                  </a:lnTo>
                  <a:lnTo>
                    <a:pt x="1203223" y="347319"/>
                  </a:lnTo>
                  <a:lnTo>
                    <a:pt x="1176058" y="385406"/>
                  </a:lnTo>
                  <a:lnTo>
                    <a:pt x="1170432" y="415302"/>
                  </a:lnTo>
                  <a:lnTo>
                    <a:pt x="1170940" y="427101"/>
                  </a:lnTo>
                  <a:lnTo>
                    <a:pt x="1182306" y="467296"/>
                  </a:lnTo>
                  <a:lnTo>
                    <a:pt x="1215707" y="500519"/>
                  </a:lnTo>
                  <a:lnTo>
                    <a:pt x="1255826" y="513715"/>
                  </a:lnTo>
                  <a:lnTo>
                    <a:pt x="1279512" y="515289"/>
                  </a:lnTo>
                  <a:lnTo>
                    <a:pt x="1288681" y="515150"/>
                  </a:lnTo>
                  <a:lnTo>
                    <a:pt x="1328191" y="508457"/>
                  </a:lnTo>
                  <a:lnTo>
                    <a:pt x="1368310" y="488022"/>
                  </a:lnTo>
                  <a:lnTo>
                    <a:pt x="1394167" y="467741"/>
                  </a:lnTo>
                  <a:lnTo>
                    <a:pt x="1401876" y="488022"/>
                  </a:lnTo>
                  <a:lnTo>
                    <a:pt x="1405356" y="497090"/>
                  </a:lnTo>
                  <a:lnTo>
                    <a:pt x="1409560" y="502704"/>
                  </a:lnTo>
                  <a:lnTo>
                    <a:pt x="1415161" y="505510"/>
                  </a:lnTo>
                  <a:lnTo>
                    <a:pt x="1420063" y="508279"/>
                  </a:lnTo>
                  <a:lnTo>
                    <a:pt x="1427734" y="509701"/>
                  </a:lnTo>
                  <a:lnTo>
                    <a:pt x="1487868" y="509701"/>
                  </a:lnTo>
                  <a:lnTo>
                    <a:pt x="1487868" y="467741"/>
                  </a:lnTo>
                  <a:lnTo>
                    <a:pt x="1487868" y="443255"/>
                  </a:lnTo>
                  <a:lnTo>
                    <a:pt x="1487868" y="362153"/>
                  </a:lnTo>
                  <a:lnTo>
                    <a:pt x="1487868" y="283159"/>
                  </a:lnTo>
                  <a:close/>
                </a:path>
                <a:path w="3412490" h="628650">
                  <a:moveTo>
                    <a:pt x="1906689" y="0"/>
                  </a:moveTo>
                  <a:lnTo>
                    <a:pt x="1548701" y="0"/>
                  </a:lnTo>
                  <a:lnTo>
                    <a:pt x="1548701" y="74790"/>
                  </a:lnTo>
                  <a:lnTo>
                    <a:pt x="1558493" y="90170"/>
                  </a:lnTo>
                  <a:lnTo>
                    <a:pt x="1560601" y="92265"/>
                  </a:lnTo>
                  <a:lnTo>
                    <a:pt x="1563408" y="93687"/>
                  </a:lnTo>
                  <a:lnTo>
                    <a:pt x="1566887" y="94361"/>
                  </a:lnTo>
                  <a:lnTo>
                    <a:pt x="1569681" y="95072"/>
                  </a:lnTo>
                  <a:lnTo>
                    <a:pt x="1796910" y="95072"/>
                  </a:lnTo>
                  <a:lnTo>
                    <a:pt x="1791919" y="100850"/>
                  </a:lnTo>
                  <a:lnTo>
                    <a:pt x="1787309" y="106616"/>
                  </a:lnTo>
                  <a:lnTo>
                    <a:pt x="1762658" y="144703"/>
                  </a:lnTo>
                  <a:lnTo>
                    <a:pt x="1580883" y="509701"/>
                  </a:lnTo>
                  <a:lnTo>
                    <a:pt x="1659877" y="509701"/>
                  </a:lnTo>
                  <a:lnTo>
                    <a:pt x="1701965" y="493699"/>
                  </a:lnTo>
                  <a:lnTo>
                    <a:pt x="1893404" y="99263"/>
                  </a:lnTo>
                  <a:lnTo>
                    <a:pt x="1896224" y="93687"/>
                  </a:lnTo>
                  <a:lnTo>
                    <a:pt x="1906308" y="55295"/>
                  </a:lnTo>
                  <a:lnTo>
                    <a:pt x="1906689" y="45440"/>
                  </a:lnTo>
                  <a:lnTo>
                    <a:pt x="1906689" y="0"/>
                  </a:lnTo>
                  <a:close/>
                </a:path>
                <a:path w="3412490" h="628650">
                  <a:moveTo>
                    <a:pt x="2316442" y="311835"/>
                  </a:moveTo>
                  <a:lnTo>
                    <a:pt x="2264003" y="311835"/>
                  </a:lnTo>
                  <a:lnTo>
                    <a:pt x="2264003" y="123037"/>
                  </a:lnTo>
                  <a:lnTo>
                    <a:pt x="2264003" y="0"/>
                  </a:lnTo>
                  <a:lnTo>
                    <a:pt x="2173084" y="0"/>
                  </a:lnTo>
                  <a:lnTo>
                    <a:pt x="2173084" y="123037"/>
                  </a:lnTo>
                  <a:lnTo>
                    <a:pt x="2172157" y="130771"/>
                  </a:lnTo>
                  <a:lnTo>
                    <a:pt x="2169591" y="311835"/>
                  </a:lnTo>
                  <a:lnTo>
                    <a:pt x="2038146" y="311835"/>
                  </a:lnTo>
                  <a:lnTo>
                    <a:pt x="2173084" y="123037"/>
                  </a:lnTo>
                  <a:lnTo>
                    <a:pt x="2173084" y="0"/>
                  </a:lnTo>
                  <a:lnTo>
                    <a:pt x="2160498" y="0"/>
                  </a:lnTo>
                  <a:lnTo>
                    <a:pt x="1924189" y="316699"/>
                  </a:lnTo>
                  <a:lnTo>
                    <a:pt x="1936064" y="370560"/>
                  </a:lnTo>
                  <a:lnTo>
                    <a:pt x="1957743" y="392239"/>
                  </a:lnTo>
                  <a:lnTo>
                    <a:pt x="2169591" y="392239"/>
                  </a:lnTo>
                  <a:lnTo>
                    <a:pt x="2169591" y="509701"/>
                  </a:lnTo>
                  <a:lnTo>
                    <a:pt x="2264003" y="509701"/>
                  </a:lnTo>
                  <a:lnTo>
                    <a:pt x="2264003" y="392239"/>
                  </a:lnTo>
                  <a:lnTo>
                    <a:pt x="2301735" y="392239"/>
                  </a:lnTo>
                  <a:lnTo>
                    <a:pt x="2307336" y="390817"/>
                  </a:lnTo>
                  <a:lnTo>
                    <a:pt x="2314346" y="382435"/>
                  </a:lnTo>
                  <a:lnTo>
                    <a:pt x="2316442" y="378244"/>
                  </a:lnTo>
                  <a:lnTo>
                    <a:pt x="2316442" y="311835"/>
                  </a:lnTo>
                  <a:close/>
                </a:path>
                <a:path w="3412490" h="628650">
                  <a:moveTo>
                    <a:pt x="2477262" y="446074"/>
                  </a:moveTo>
                  <a:lnTo>
                    <a:pt x="2453487" y="406920"/>
                  </a:lnTo>
                  <a:lnTo>
                    <a:pt x="2439492" y="399923"/>
                  </a:lnTo>
                  <a:lnTo>
                    <a:pt x="2431821" y="396430"/>
                  </a:lnTo>
                  <a:lnTo>
                    <a:pt x="2424099" y="395008"/>
                  </a:lnTo>
                  <a:lnTo>
                    <a:pt x="2406624" y="395008"/>
                  </a:lnTo>
                  <a:lnTo>
                    <a:pt x="2398242" y="396430"/>
                  </a:lnTo>
                  <a:lnTo>
                    <a:pt x="2391245" y="399923"/>
                  </a:lnTo>
                  <a:lnTo>
                    <a:pt x="2383574" y="402729"/>
                  </a:lnTo>
                  <a:lnTo>
                    <a:pt x="2358377" y="431393"/>
                  </a:lnTo>
                  <a:lnTo>
                    <a:pt x="2354186" y="446074"/>
                  </a:lnTo>
                  <a:lnTo>
                    <a:pt x="2354186" y="462838"/>
                  </a:lnTo>
                  <a:lnTo>
                    <a:pt x="2371661" y="497090"/>
                  </a:lnTo>
                  <a:lnTo>
                    <a:pt x="2377275" y="502704"/>
                  </a:lnTo>
                  <a:lnTo>
                    <a:pt x="2383574" y="506895"/>
                  </a:lnTo>
                  <a:lnTo>
                    <a:pt x="2391245" y="510374"/>
                  </a:lnTo>
                  <a:lnTo>
                    <a:pt x="2398242" y="513194"/>
                  </a:lnTo>
                  <a:lnTo>
                    <a:pt x="2406624" y="514578"/>
                  </a:lnTo>
                  <a:lnTo>
                    <a:pt x="2424099" y="514578"/>
                  </a:lnTo>
                  <a:lnTo>
                    <a:pt x="2459063" y="497090"/>
                  </a:lnTo>
                  <a:lnTo>
                    <a:pt x="2464651" y="492226"/>
                  </a:lnTo>
                  <a:lnTo>
                    <a:pt x="2468867" y="485927"/>
                  </a:lnTo>
                  <a:lnTo>
                    <a:pt x="2472347" y="478231"/>
                  </a:lnTo>
                  <a:lnTo>
                    <a:pt x="2475166" y="471220"/>
                  </a:lnTo>
                  <a:lnTo>
                    <a:pt x="2477262" y="462838"/>
                  </a:lnTo>
                  <a:lnTo>
                    <a:pt x="2477262" y="446074"/>
                  </a:lnTo>
                  <a:close/>
                </a:path>
                <a:path w="3412490" h="628650">
                  <a:moveTo>
                    <a:pt x="2882087" y="325094"/>
                  </a:moveTo>
                  <a:lnTo>
                    <a:pt x="2879445" y="283946"/>
                  </a:lnTo>
                  <a:lnTo>
                    <a:pt x="2866339" y="230847"/>
                  </a:lnTo>
                  <a:lnTo>
                    <a:pt x="2846159" y="191566"/>
                  </a:lnTo>
                  <a:lnTo>
                    <a:pt x="2844317" y="188760"/>
                  </a:lnTo>
                  <a:lnTo>
                    <a:pt x="2814624" y="159473"/>
                  </a:lnTo>
                  <a:lnTo>
                    <a:pt x="2777883" y="142976"/>
                  </a:lnTo>
                  <a:lnTo>
                    <a:pt x="2770200" y="141630"/>
                  </a:lnTo>
                  <a:lnTo>
                    <a:pt x="2770200" y="325094"/>
                  </a:lnTo>
                  <a:lnTo>
                    <a:pt x="2769819" y="339661"/>
                  </a:lnTo>
                  <a:lnTo>
                    <a:pt x="2761729" y="386219"/>
                  </a:lnTo>
                  <a:lnTo>
                    <a:pt x="2740126" y="421944"/>
                  </a:lnTo>
                  <a:lnTo>
                    <a:pt x="2700985" y="435584"/>
                  </a:lnTo>
                  <a:lnTo>
                    <a:pt x="2693073" y="435190"/>
                  </a:lnTo>
                  <a:lnTo>
                    <a:pt x="2656840" y="422643"/>
                  </a:lnTo>
                  <a:lnTo>
                    <a:pt x="2644356" y="411111"/>
                  </a:lnTo>
                  <a:lnTo>
                    <a:pt x="2644356" y="257302"/>
                  </a:lnTo>
                  <a:lnTo>
                    <a:pt x="2673718" y="231406"/>
                  </a:lnTo>
                  <a:lnTo>
                    <a:pt x="2712872" y="223012"/>
                  </a:lnTo>
                  <a:lnTo>
                    <a:pt x="2721279" y="223012"/>
                  </a:lnTo>
                  <a:lnTo>
                    <a:pt x="2754122" y="245402"/>
                  </a:lnTo>
                  <a:lnTo>
                    <a:pt x="2767850" y="287350"/>
                  </a:lnTo>
                  <a:lnTo>
                    <a:pt x="2770200" y="325094"/>
                  </a:lnTo>
                  <a:lnTo>
                    <a:pt x="2770200" y="141630"/>
                  </a:lnTo>
                  <a:lnTo>
                    <a:pt x="2764510" y="140627"/>
                  </a:lnTo>
                  <a:lnTo>
                    <a:pt x="2750629" y="139839"/>
                  </a:lnTo>
                  <a:lnTo>
                    <a:pt x="2732405" y="140754"/>
                  </a:lnTo>
                  <a:lnTo>
                    <a:pt x="2685605" y="154508"/>
                  </a:lnTo>
                  <a:lnTo>
                    <a:pt x="2648343" y="180962"/>
                  </a:lnTo>
                  <a:lnTo>
                    <a:pt x="2637358" y="191566"/>
                  </a:lnTo>
                  <a:lnTo>
                    <a:pt x="2629687" y="164998"/>
                  </a:lnTo>
                  <a:lnTo>
                    <a:pt x="2625623" y="157137"/>
                  </a:lnTo>
                  <a:lnTo>
                    <a:pt x="2619806" y="151434"/>
                  </a:lnTo>
                  <a:lnTo>
                    <a:pt x="2612275" y="147967"/>
                  </a:lnTo>
                  <a:lnTo>
                    <a:pt x="2603106" y="146799"/>
                  </a:lnTo>
                  <a:lnTo>
                    <a:pt x="2535999" y="146799"/>
                  </a:lnTo>
                  <a:lnTo>
                    <a:pt x="2535999" y="625068"/>
                  </a:lnTo>
                  <a:lnTo>
                    <a:pt x="2644356" y="625068"/>
                  </a:lnTo>
                  <a:lnTo>
                    <a:pt x="2644356" y="485228"/>
                  </a:lnTo>
                  <a:lnTo>
                    <a:pt x="2652369" y="491756"/>
                  </a:lnTo>
                  <a:lnTo>
                    <a:pt x="2689390" y="510552"/>
                  </a:lnTo>
                  <a:lnTo>
                    <a:pt x="2726855" y="515289"/>
                  </a:lnTo>
                  <a:lnTo>
                    <a:pt x="2743758" y="514375"/>
                  </a:lnTo>
                  <a:lnTo>
                    <a:pt x="2789783" y="500608"/>
                  </a:lnTo>
                  <a:lnTo>
                    <a:pt x="2827832" y="473075"/>
                  </a:lnTo>
                  <a:lnTo>
                    <a:pt x="2855303" y="435584"/>
                  </a:lnTo>
                  <a:lnTo>
                    <a:pt x="2875292" y="382917"/>
                  </a:lnTo>
                  <a:lnTo>
                    <a:pt x="2881312" y="345160"/>
                  </a:lnTo>
                  <a:lnTo>
                    <a:pt x="2882087" y="325094"/>
                  </a:lnTo>
                  <a:close/>
                </a:path>
                <a:path w="3412490" h="628650">
                  <a:moveTo>
                    <a:pt x="3412058" y="327190"/>
                  </a:moveTo>
                  <a:lnTo>
                    <a:pt x="3408375" y="288925"/>
                  </a:lnTo>
                  <a:lnTo>
                    <a:pt x="3389363" y="238048"/>
                  </a:lnTo>
                  <a:lnTo>
                    <a:pt x="3376930" y="219532"/>
                  </a:lnTo>
                  <a:lnTo>
                    <a:pt x="3369157" y="209740"/>
                  </a:lnTo>
                  <a:lnTo>
                    <a:pt x="3328073" y="175653"/>
                  </a:lnTo>
                  <a:lnTo>
                    <a:pt x="3303689" y="163347"/>
                  </a:lnTo>
                  <a:lnTo>
                    <a:pt x="3303689" y="327888"/>
                  </a:lnTo>
                  <a:lnTo>
                    <a:pt x="3303295" y="339686"/>
                  </a:lnTo>
                  <a:lnTo>
                    <a:pt x="3293859" y="380707"/>
                  </a:lnTo>
                  <a:lnTo>
                    <a:pt x="3265487" y="416610"/>
                  </a:lnTo>
                  <a:lnTo>
                    <a:pt x="3222320" y="435444"/>
                  </a:lnTo>
                  <a:lnTo>
                    <a:pt x="3212096" y="436981"/>
                  </a:lnTo>
                  <a:lnTo>
                    <a:pt x="3212096" y="219532"/>
                  </a:lnTo>
                  <a:lnTo>
                    <a:pt x="3249866" y="230009"/>
                  </a:lnTo>
                  <a:lnTo>
                    <a:pt x="3284423" y="258889"/>
                  </a:lnTo>
                  <a:lnTo>
                    <a:pt x="3300145" y="294678"/>
                  </a:lnTo>
                  <a:lnTo>
                    <a:pt x="3303689" y="327888"/>
                  </a:lnTo>
                  <a:lnTo>
                    <a:pt x="3303689" y="163347"/>
                  </a:lnTo>
                  <a:lnTo>
                    <a:pt x="3256661" y="147789"/>
                  </a:lnTo>
                  <a:lnTo>
                    <a:pt x="3215589" y="141935"/>
                  </a:lnTo>
                  <a:lnTo>
                    <a:pt x="3215589" y="0"/>
                  </a:lnTo>
                  <a:lnTo>
                    <a:pt x="3117697" y="0"/>
                  </a:lnTo>
                  <a:lnTo>
                    <a:pt x="3117697" y="219532"/>
                  </a:lnTo>
                  <a:lnTo>
                    <a:pt x="3117697" y="436981"/>
                  </a:lnTo>
                  <a:lnTo>
                    <a:pt x="3079966" y="426491"/>
                  </a:lnTo>
                  <a:lnTo>
                    <a:pt x="3045485" y="397002"/>
                  </a:lnTo>
                  <a:lnTo>
                    <a:pt x="3029661" y="361429"/>
                  </a:lnTo>
                  <a:lnTo>
                    <a:pt x="3026105" y="327888"/>
                  </a:lnTo>
                  <a:lnTo>
                    <a:pt x="3026499" y="316217"/>
                  </a:lnTo>
                  <a:lnTo>
                    <a:pt x="3036239" y="275386"/>
                  </a:lnTo>
                  <a:lnTo>
                    <a:pt x="3064306" y="239547"/>
                  </a:lnTo>
                  <a:lnTo>
                    <a:pt x="3107575" y="220967"/>
                  </a:lnTo>
                  <a:lnTo>
                    <a:pt x="3117697" y="219532"/>
                  </a:lnTo>
                  <a:lnTo>
                    <a:pt x="3117697" y="0"/>
                  </a:lnTo>
                  <a:lnTo>
                    <a:pt x="3114205" y="0"/>
                  </a:lnTo>
                  <a:lnTo>
                    <a:pt x="3114205" y="141935"/>
                  </a:lnTo>
                  <a:lnTo>
                    <a:pt x="3093212" y="144170"/>
                  </a:lnTo>
                  <a:lnTo>
                    <a:pt x="3054121" y="152844"/>
                  </a:lnTo>
                  <a:lnTo>
                    <a:pt x="3018307" y="166878"/>
                  </a:lnTo>
                  <a:lnTo>
                    <a:pt x="2973692" y="197142"/>
                  </a:lnTo>
                  <a:lnTo>
                    <a:pt x="2940545" y="238048"/>
                  </a:lnTo>
                  <a:lnTo>
                    <a:pt x="2921406" y="288925"/>
                  </a:lnTo>
                  <a:lnTo>
                    <a:pt x="2917736" y="327190"/>
                  </a:lnTo>
                  <a:lnTo>
                    <a:pt x="2918650" y="347230"/>
                  </a:lnTo>
                  <a:lnTo>
                    <a:pt x="2932430" y="401307"/>
                  </a:lnTo>
                  <a:lnTo>
                    <a:pt x="2961246" y="446049"/>
                  </a:lnTo>
                  <a:lnTo>
                    <a:pt x="3002165" y="480504"/>
                  </a:lnTo>
                  <a:lnTo>
                    <a:pt x="3054121" y="503656"/>
                  </a:lnTo>
                  <a:lnTo>
                    <a:pt x="3093212" y="512330"/>
                  </a:lnTo>
                  <a:lnTo>
                    <a:pt x="3114205" y="514578"/>
                  </a:lnTo>
                  <a:lnTo>
                    <a:pt x="3114205" y="628561"/>
                  </a:lnTo>
                  <a:lnTo>
                    <a:pt x="3215589" y="628561"/>
                  </a:lnTo>
                  <a:lnTo>
                    <a:pt x="3215589" y="514578"/>
                  </a:lnTo>
                  <a:lnTo>
                    <a:pt x="3236582" y="512330"/>
                  </a:lnTo>
                  <a:lnTo>
                    <a:pt x="3275952" y="503656"/>
                  </a:lnTo>
                  <a:lnTo>
                    <a:pt x="3311893" y="489521"/>
                  </a:lnTo>
                  <a:lnTo>
                    <a:pt x="3356826" y="458660"/>
                  </a:lnTo>
                  <a:lnTo>
                    <a:pt x="3376307" y="436981"/>
                  </a:lnTo>
                  <a:lnTo>
                    <a:pt x="3379978" y="432333"/>
                  </a:lnTo>
                  <a:lnTo>
                    <a:pt x="3403790" y="384416"/>
                  </a:lnTo>
                  <a:lnTo>
                    <a:pt x="3411131" y="347230"/>
                  </a:lnTo>
                  <a:lnTo>
                    <a:pt x="3412058" y="327190"/>
                  </a:lnTo>
                  <a:close/>
                </a:path>
              </a:pathLst>
            </a:custGeom>
            <a:solidFill>
              <a:srgbClr val="4521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4218" y="4224093"/>
              <a:ext cx="2046900" cy="23475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04166" y="4531945"/>
              <a:ext cx="4547251" cy="2217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82253" y="4836747"/>
              <a:ext cx="3605800" cy="2283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62148" y="5141550"/>
              <a:ext cx="2233941" cy="22938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23351" y="5446331"/>
              <a:ext cx="2124240" cy="18774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314683" y="3752265"/>
              <a:ext cx="2834640" cy="43180"/>
            </a:xfrm>
            <a:custGeom>
              <a:avLst/>
              <a:gdLst/>
              <a:ahLst/>
              <a:cxnLst/>
              <a:rect l="l" t="t" r="r" b="b"/>
              <a:pathLst>
                <a:path w="2834640" h="43179">
                  <a:moveTo>
                    <a:pt x="2834640" y="0"/>
                  </a:moveTo>
                  <a:lnTo>
                    <a:pt x="0" y="0"/>
                  </a:lnTo>
                  <a:lnTo>
                    <a:pt x="0" y="42735"/>
                  </a:lnTo>
                  <a:lnTo>
                    <a:pt x="2834640" y="42735"/>
                  </a:lnTo>
                  <a:lnTo>
                    <a:pt x="2834640" y="0"/>
                  </a:lnTo>
                  <a:close/>
                </a:path>
              </a:pathLst>
            </a:custGeom>
            <a:solidFill>
              <a:srgbClr val="E7C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96066" y="1406551"/>
              <a:ext cx="1871859" cy="48093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512928" y="554964"/>
              <a:ext cx="441325" cy="712470"/>
            </a:xfrm>
            <a:custGeom>
              <a:avLst/>
              <a:gdLst/>
              <a:ahLst/>
              <a:cxnLst/>
              <a:rect l="l" t="t" r="r" b="b"/>
              <a:pathLst>
                <a:path w="441325" h="712469">
                  <a:moveTo>
                    <a:pt x="136359" y="221615"/>
                  </a:moveTo>
                  <a:lnTo>
                    <a:pt x="0" y="166471"/>
                  </a:lnTo>
                  <a:lnTo>
                    <a:pt x="0" y="509879"/>
                  </a:lnTo>
                  <a:lnTo>
                    <a:pt x="18554" y="548995"/>
                  </a:lnTo>
                  <a:lnTo>
                    <a:pt x="136359" y="599046"/>
                  </a:lnTo>
                  <a:lnTo>
                    <a:pt x="136359" y="221615"/>
                  </a:lnTo>
                  <a:close/>
                </a:path>
                <a:path w="441325" h="712469">
                  <a:moveTo>
                    <a:pt x="283044" y="0"/>
                  </a:moveTo>
                  <a:lnTo>
                    <a:pt x="180060" y="40170"/>
                  </a:lnTo>
                  <a:lnTo>
                    <a:pt x="158635" y="71513"/>
                  </a:lnTo>
                  <a:lnTo>
                    <a:pt x="158635" y="712025"/>
                  </a:lnTo>
                  <a:lnTo>
                    <a:pt x="261708" y="671601"/>
                  </a:lnTo>
                  <a:lnTo>
                    <a:pt x="283044" y="640321"/>
                  </a:lnTo>
                  <a:lnTo>
                    <a:pt x="283044" y="0"/>
                  </a:lnTo>
                  <a:close/>
                </a:path>
                <a:path w="441325" h="712469">
                  <a:moveTo>
                    <a:pt x="441274" y="199999"/>
                  </a:moveTo>
                  <a:lnTo>
                    <a:pt x="422706" y="160883"/>
                  </a:lnTo>
                  <a:lnTo>
                    <a:pt x="304901" y="110820"/>
                  </a:lnTo>
                  <a:lnTo>
                    <a:pt x="304901" y="488276"/>
                  </a:lnTo>
                  <a:lnTo>
                    <a:pt x="441274" y="543407"/>
                  </a:lnTo>
                  <a:lnTo>
                    <a:pt x="441274" y="199999"/>
                  </a:lnTo>
                  <a:close/>
                </a:path>
              </a:pathLst>
            </a:custGeom>
            <a:solidFill>
              <a:srgbClr val="E7C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80" y="417780"/>
            <a:ext cx="5308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К</a:t>
            </a:r>
            <a:r>
              <a:rPr spc="-270" dirty="0"/>
              <a:t>р</a:t>
            </a:r>
            <a:r>
              <a:rPr spc="-420" dirty="0"/>
              <a:t>а</a:t>
            </a:r>
            <a:r>
              <a:rPr spc="-85" dirty="0"/>
              <a:t>т</a:t>
            </a:r>
            <a:r>
              <a:rPr spc="-185" dirty="0"/>
              <a:t>к</a:t>
            </a:r>
            <a:r>
              <a:rPr spc="-220" dirty="0"/>
              <a:t>ое</a:t>
            </a:r>
            <a:r>
              <a:rPr spc="-300" dirty="0"/>
              <a:t> </a:t>
            </a:r>
            <a:r>
              <a:rPr spc="-265" dirty="0"/>
              <a:t>опи</a:t>
            </a:r>
            <a:r>
              <a:rPr spc="-225" dirty="0"/>
              <a:t>с</a:t>
            </a:r>
            <a:r>
              <a:rPr spc="-395" dirty="0"/>
              <a:t>а</a:t>
            </a:r>
            <a:r>
              <a:rPr spc="-310" dirty="0"/>
              <a:t>ние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4524964"/>
            <a:ext cx="513039" cy="52337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98439" y="2345169"/>
            <a:ext cx="10356215" cy="446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5460" marR="1049020" indent="-1668780">
              <a:lnSpc>
                <a:spcPct val="100000"/>
              </a:lnSpc>
              <a:spcBef>
                <a:spcPts val="100"/>
              </a:spcBef>
            </a:pPr>
            <a:r>
              <a:rPr sz="3000" spc="220" dirty="0">
                <a:latin typeface="Tahoma"/>
                <a:cs typeface="Tahoma"/>
              </a:rPr>
              <a:t>Э</a:t>
            </a:r>
            <a:r>
              <a:rPr sz="3000" spc="-10" dirty="0">
                <a:latin typeface="Tahoma"/>
                <a:cs typeface="Tahoma"/>
              </a:rPr>
              <a:t>т</a:t>
            </a:r>
            <a:r>
              <a:rPr sz="3000" spc="-55" dirty="0">
                <a:latin typeface="Tahoma"/>
                <a:cs typeface="Tahoma"/>
              </a:rPr>
              <a:t>о</a:t>
            </a:r>
            <a:r>
              <a:rPr sz="3000" spc="114" dirty="0">
                <a:latin typeface="Tahoma"/>
                <a:cs typeface="Tahoma"/>
              </a:rPr>
              <a:t>т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5" dirty="0">
                <a:latin typeface="Tahoma"/>
                <a:cs typeface="Tahoma"/>
              </a:rPr>
              <a:t>п</a:t>
            </a:r>
            <a:r>
              <a:rPr sz="3000" spc="45" dirty="0">
                <a:latin typeface="Tahoma"/>
                <a:cs typeface="Tahoma"/>
              </a:rPr>
              <a:t>у</a:t>
            </a:r>
            <a:r>
              <a:rPr sz="3000" dirty="0">
                <a:latin typeface="Tahoma"/>
                <a:cs typeface="Tahoma"/>
              </a:rPr>
              <a:t>н</a:t>
            </a:r>
            <a:r>
              <a:rPr sz="3000" spc="50" dirty="0">
                <a:latin typeface="Tahoma"/>
                <a:cs typeface="Tahoma"/>
              </a:rPr>
              <a:t>к</a:t>
            </a:r>
            <a:r>
              <a:rPr sz="3000" spc="114" dirty="0">
                <a:latin typeface="Tahoma"/>
                <a:cs typeface="Tahoma"/>
              </a:rPr>
              <a:t>т</a:t>
            </a:r>
            <a:r>
              <a:rPr sz="3000" spc="-300" dirty="0">
                <a:latin typeface="Tahoma"/>
                <a:cs typeface="Tahoma"/>
              </a:rPr>
              <a:t> </a:t>
            </a:r>
            <a:r>
              <a:rPr sz="3000" b="1" spc="-220" dirty="0">
                <a:solidFill>
                  <a:srgbClr val="006E00"/>
                </a:solidFill>
                <a:latin typeface="Tahoma"/>
                <a:cs typeface="Tahoma"/>
              </a:rPr>
              <a:t>з</a:t>
            </a:r>
            <a:r>
              <a:rPr sz="3000" b="1" spc="-260" dirty="0">
                <a:solidFill>
                  <a:srgbClr val="006E00"/>
                </a:solidFill>
                <a:latin typeface="Tahoma"/>
                <a:cs typeface="Tahoma"/>
              </a:rPr>
              <a:t>ая</a:t>
            </a:r>
            <a:r>
              <a:rPr sz="3000" b="1" spc="-245" dirty="0">
                <a:solidFill>
                  <a:srgbClr val="006E00"/>
                </a:solidFill>
                <a:latin typeface="Tahoma"/>
                <a:cs typeface="Tahoma"/>
              </a:rPr>
              <a:t>ви</a:t>
            </a:r>
            <a:r>
              <a:rPr sz="3000" b="1" spc="-60" dirty="0">
                <a:solidFill>
                  <a:srgbClr val="006E00"/>
                </a:solidFill>
                <a:latin typeface="Tahoma"/>
                <a:cs typeface="Tahoma"/>
              </a:rPr>
              <a:t>т</a:t>
            </a:r>
            <a:r>
              <a:rPr sz="3000" b="1" spc="-185" dirty="0">
                <a:solidFill>
                  <a:srgbClr val="006E00"/>
                </a:solidFill>
                <a:latin typeface="Tahoma"/>
                <a:cs typeface="Tahoma"/>
              </a:rPr>
              <a:t>ель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spc="-40" dirty="0">
                <a:latin typeface="Tahoma"/>
                <a:cs typeface="Tahoma"/>
              </a:rPr>
              <a:t>зап</a:t>
            </a:r>
            <a:r>
              <a:rPr sz="3000" spc="-25" dirty="0">
                <a:latin typeface="Tahoma"/>
                <a:cs typeface="Tahoma"/>
              </a:rPr>
              <a:t>о</a:t>
            </a:r>
            <a:r>
              <a:rPr sz="3000" spc="-5" dirty="0">
                <a:latin typeface="Tahoma"/>
                <a:cs typeface="Tahoma"/>
              </a:rPr>
              <a:t>лня</a:t>
            </a:r>
            <a:r>
              <a:rPr sz="3000" spc="-60" dirty="0">
                <a:latin typeface="Tahoma"/>
                <a:cs typeface="Tahoma"/>
              </a:rPr>
              <a:t>е</a:t>
            </a:r>
            <a:r>
              <a:rPr sz="3000" spc="114" dirty="0">
                <a:latin typeface="Tahoma"/>
                <a:cs typeface="Tahoma"/>
              </a:rPr>
              <a:t>т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b="1" spc="-165" dirty="0">
                <a:solidFill>
                  <a:srgbClr val="006E00"/>
                </a:solidFill>
                <a:latin typeface="Tahoma"/>
                <a:cs typeface="Tahoma"/>
              </a:rPr>
              <a:t>по</a:t>
            </a:r>
            <a:r>
              <a:rPr sz="3000" b="1" spc="-130" dirty="0">
                <a:solidFill>
                  <a:srgbClr val="006E00"/>
                </a:solidFill>
                <a:latin typeface="Tahoma"/>
                <a:cs typeface="Tahoma"/>
              </a:rPr>
              <a:t>с</a:t>
            </a:r>
            <a:r>
              <a:rPr sz="3000" b="1" spc="-145" dirty="0">
                <a:solidFill>
                  <a:srgbClr val="006E00"/>
                </a:solidFill>
                <a:latin typeface="Tahoma"/>
                <a:cs typeface="Tahoma"/>
              </a:rPr>
              <a:t>ледни</a:t>
            </a:r>
            <a:r>
              <a:rPr sz="3000" b="1" spc="-100" dirty="0">
                <a:solidFill>
                  <a:srgbClr val="006E00"/>
                </a:solidFill>
                <a:latin typeface="Tahoma"/>
                <a:cs typeface="Tahoma"/>
              </a:rPr>
              <a:t>м</a:t>
            </a:r>
            <a:r>
              <a:rPr sz="3000" spc="-235" dirty="0">
                <a:latin typeface="Tahoma"/>
                <a:cs typeface="Tahoma"/>
              </a:rPr>
              <a:t>,  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125" dirty="0">
                <a:solidFill>
                  <a:srgbClr val="990000"/>
                </a:solidFill>
                <a:latin typeface="Tahoma"/>
                <a:cs typeface="Tahoma"/>
              </a:rPr>
              <a:t>э</a:t>
            </a:r>
            <a:r>
              <a:rPr sz="3000" b="1" spc="-225" dirty="0">
                <a:solidFill>
                  <a:srgbClr val="990000"/>
                </a:solidFill>
                <a:latin typeface="Tahoma"/>
                <a:cs typeface="Tahoma"/>
              </a:rPr>
              <a:t>к</a:t>
            </a:r>
            <a:r>
              <a:rPr sz="3000" b="1" spc="-130" dirty="0">
                <a:solidFill>
                  <a:srgbClr val="990000"/>
                </a:solidFill>
                <a:latin typeface="Tahoma"/>
                <a:cs typeface="Tahoma"/>
              </a:rPr>
              <a:t>с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пе</a:t>
            </a:r>
            <a:r>
              <a:rPr sz="3000" b="1" spc="-200" dirty="0">
                <a:solidFill>
                  <a:srgbClr val="990000"/>
                </a:solidFill>
                <a:latin typeface="Tahoma"/>
                <a:cs typeface="Tahoma"/>
              </a:rPr>
              <a:t>р</a:t>
            </a:r>
            <a:r>
              <a:rPr sz="3000" b="1" spc="-5" dirty="0">
                <a:solidFill>
                  <a:srgbClr val="990000"/>
                </a:solidFill>
                <a:latin typeface="Tahoma"/>
                <a:cs typeface="Tahoma"/>
              </a:rPr>
              <a:t>т</a:t>
            </a:r>
            <a:r>
              <a:rPr sz="3000" b="1" spc="-114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spc="-85" dirty="0">
                <a:latin typeface="Tahoma"/>
                <a:cs typeface="Tahoma"/>
              </a:rPr>
              <a:t>ч</a:t>
            </a:r>
            <a:r>
              <a:rPr sz="3000" spc="30" dirty="0">
                <a:latin typeface="Tahoma"/>
                <a:cs typeface="Tahoma"/>
              </a:rPr>
              <a:t>и</a:t>
            </a:r>
            <a:r>
              <a:rPr sz="3000" spc="75" dirty="0">
                <a:latin typeface="Tahoma"/>
                <a:cs typeface="Tahoma"/>
              </a:rPr>
              <a:t>т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-60" dirty="0">
                <a:latin typeface="Tahoma"/>
                <a:cs typeface="Tahoma"/>
              </a:rPr>
              <a:t>е</a:t>
            </a:r>
            <a:r>
              <a:rPr sz="3000" spc="114" dirty="0">
                <a:latin typeface="Tahoma"/>
                <a:cs typeface="Tahoma"/>
              </a:rPr>
              <a:t>т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пе</a:t>
            </a:r>
            <a:r>
              <a:rPr sz="3000" b="1" spc="-170" dirty="0">
                <a:solidFill>
                  <a:srgbClr val="990000"/>
                </a:solidFill>
                <a:latin typeface="Tahoma"/>
                <a:cs typeface="Tahoma"/>
              </a:rPr>
              <a:t>р</a:t>
            </a:r>
            <a:r>
              <a:rPr sz="3000" b="1" spc="-280" dirty="0">
                <a:solidFill>
                  <a:srgbClr val="990000"/>
                </a:solidFill>
                <a:latin typeface="Tahoma"/>
                <a:cs typeface="Tahoma"/>
              </a:rPr>
              <a:t>вы</a:t>
            </a:r>
            <a:r>
              <a:rPr sz="3000" b="1" spc="-100" dirty="0">
                <a:solidFill>
                  <a:srgbClr val="990000"/>
                </a:solidFill>
                <a:latin typeface="Tahoma"/>
                <a:cs typeface="Tahoma"/>
              </a:rPr>
              <a:t>м</a:t>
            </a:r>
            <a:r>
              <a:rPr sz="3000" b="1" spc="-155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>
              <a:latin typeface="Tahoma"/>
              <a:cs typeface="Tahoma"/>
            </a:endParaRPr>
          </a:p>
          <a:p>
            <a:pPr marL="12700" marR="5080" indent="2540">
              <a:lnSpc>
                <a:spcPct val="117000"/>
              </a:lnSpc>
            </a:pPr>
            <a:r>
              <a:rPr sz="3600" spc="25" dirty="0">
                <a:latin typeface="Tahoma"/>
                <a:cs typeface="Tahoma"/>
              </a:rPr>
              <a:t>соответствие </a:t>
            </a:r>
            <a:r>
              <a:rPr sz="3600" spc="-10" dirty="0">
                <a:latin typeface="Tahoma"/>
                <a:cs typeface="Tahoma"/>
              </a:rPr>
              <a:t>заявленной </a:t>
            </a:r>
            <a:r>
              <a:rPr sz="3600" spc="70" dirty="0">
                <a:latin typeface="Tahoma"/>
                <a:cs typeface="Tahoma"/>
              </a:rPr>
              <a:t>проблеме </a:t>
            </a:r>
            <a:r>
              <a:rPr sz="3600" spc="75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соответствие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заявленных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10" dirty="0">
                <a:latin typeface="Tahoma"/>
                <a:cs typeface="Tahoma"/>
              </a:rPr>
              <a:t>показателей</a:t>
            </a:r>
            <a:endParaRPr sz="3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735"/>
              </a:spcBef>
            </a:pPr>
            <a:r>
              <a:rPr sz="3600" spc="25" dirty="0">
                <a:latin typeface="Tahoma"/>
                <a:cs typeface="Tahoma"/>
              </a:rPr>
              <a:t>соответствие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этапов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реализации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календарным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60" dirty="0">
                <a:latin typeface="Tahoma"/>
                <a:cs typeface="Tahoma"/>
              </a:rPr>
              <a:t>планом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5167075"/>
            <a:ext cx="513039" cy="52336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5809162"/>
            <a:ext cx="513041" cy="5233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77" y="417779"/>
            <a:ext cx="6997700" cy="14935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60"/>
              </a:spcBef>
            </a:pPr>
            <a:r>
              <a:rPr spc="-245" dirty="0"/>
              <a:t>Обоснование </a:t>
            </a:r>
            <a:r>
              <a:rPr spc="-240" dirty="0"/>
              <a:t> </a:t>
            </a:r>
            <a:r>
              <a:rPr spc="-290" dirty="0"/>
              <a:t>с</a:t>
            </a:r>
            <a:r>
              <a:rPr spc="-195" dirty="0"/>
              <a:t>оци</a:t>
            </a:r>
            <a:r>
              <a:rPr spc="-395" dirty="0"/>
              <a:t>а</a:t>
            </a:r>
            <a:r>
              <a:rPr spc="-215" dirty="0"/>
              <a:t>л</a:t>
            </a:r>
            <a:r>
              <a:rPr spc="-409" dirty="0"/>
              <a:t>ь</a:t>
            </a:r>
            <a:r>
              <a:rPr spc="-280" dirty="0"/>
              <a:t>ной</a:t>
            </a:r>
            <a:r>
              <a:rPr spc="-300" dirty="0"/>
              <a:t> </a:t>
            </a:r>
            <a:r>
              <a:rPr spc="-355" dirty="0"/>
              <a:t>зн</a:t>
            </a:r>
            <a:r>
              <a:rPr spc="-385" dirty="0"/>
              <a:t>ач</a:t>
            </a:r>
            <a:r>
              <a:rPr spc="-300" dirty="0"/>
              <a:t>и</a:t>
            </a:r>
            <a:r>
              <a:rPr spc="-155" dirty="0"/>
              <a:t>м</a:t>
            </a:r>
            <a:r>
              <a:rPr spc="-175" dirty="0"/>
              <a:t>о</a:t>
            </a:r>
            <a:r>
              <a:rPr spc="-204" dirty="0"/>
              <a:t>с</a:t>
            </a:r>
            <a:r>
              <a:rPr spc="-150" dirty="0"/>
              <a:t>ти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5064854"/>
            <a:ext cx="513041" cy="5233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5706966"/>
            <a:ext cx="513041" cy="5233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6349052"/>
            <a:ext cx="513041" cy="5233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0811" y="2665285"/>
            <a:ext cx="12003405" cy="413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b="1" spc="120" dirty="0">
                <a:solidFill>
                  <a:srgbClr val="990000"/>
                </a:solidFill>
                <a:latin typeface="Tahoma"/>
                <a:cs typeface="Tahoma"/>
              </a:rPr>
              <a:t>О</a:t>
            </a:r>
            <a:r>
              <a:rPr sz="3000" b="1" spc="-140" dirty="0">
                <a:solidFill>
                  <a:srgbClr val="990000"/>
                </a:solidFill>
                <a:latin typeface="Tahoma"/>
                <a:cs typeface="Tahoma"/>
              </a:rPr>
              <a:t>т</a:t>
            </a:r>
            <a:r>
              <a:rPr sz="3000" b="1" spc="-135" dirty="0">
                <a:solidFill>
                  <a:srgbClr val="990000"/>
                </a:solidFill>
                <a:latin typeface="Tahoma"/>
                <a:cs typeface="Tahoma"/>
              </a:rPr>
              <a:t>с</a:t>
            </a:r>
            <a:r>
              <a:rPr sz="3000" b="1" spc="-114" dirty="0">
                <a:solidFill>
                  <a:srgbClr val="990000"/>
                </a:solidFill>
                <a:latin typeface="Tahoma"/>
                <a:cs typeface="Tahoma"/>
              </a:rPr>
              <a:t>у</a:t>
            </a:r>
            <a:r>
              <a:rPr sz="3000" b="1" spc="-140" dirty="0">
                <a:solidFill>
                  <a:srgbClr val="990000"/>
                </a:solidFill>
                <a:latin typeface="Tahoma"/>
                <a:cs typeface="Tahoma"/>
              </a:rPr>
              <a:t>т</a:t>
            </a:r>
            <a:r>
              <a:rPr sz="3000" b="1" spc="-135" dirty="0">
                <a:solidFill>
                  <a:srgbClr val="990000"/>
                </a:solidFill>
                <a:latin typeface="Tahoma"/>
                <a:cs typeface="Tahoma"/>
              </a:rPr>
              <a:t>с</a:t>
            </a:r>
            <a:r>
              <a:rPr sz="3000" b="1" spc="-165" dirty="0">
                <a:solidFill>
                  <a:srgbClr val="990000"/>
                </a:solidFill>
                <a:latin typeface="Tahoma"/>
                <a:cs typeface="Tahoma"/>
              </a:rPr>
              <a:t>твие</a:t>
            </a:r>
            <a:r>
              <a:rPr sz="3000" b="1" spc="-114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spc="-85" dirty="0">
                <a:latin typeface="Tahoma"/>
                <a:cs typeface="Tahoma"/>
              </a:rPr>
              <a:t>ч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-295" dirty="0">
                <a:latin typeface="Tahoma"/>
                <a:cs typeface="Tahoma"/>
              </a:rPr>
              <a:t>г</a:t>
            </a:r>
            <a:r>
              <a:rPr sz="3000" spc="70" dirty="0">
                <a:latin typeface="Tahoma"/>
                <a:cs typeface="Tahoma"/>
              </a:rPr>
              <a:t>о</a:t>
            </a:r>
            <a:r>
              <a:rPr sz="3000" spc="-315" dirty="0">
                <a:latin typeface="Tahoma"/>
                <a:cs typeface="Tahoma"/>
              </a:rPr>
              <a:t>-</a:t>
            </a:r>
            <a:r>
              <a:rPr sz="3000" spc="85" dirty="0">
                <a:latin typeface="Tahoma"/>
                <a:cs typeface="Tahoma"/>
              </a:rPr>
              <a:t>л</a:t>
            </a:r>
            <a:r>
              <a:rPr sz="3000" spc="25" dirty="0">
                <a:latin typeface="Tahoma"/>
                <a:cs typeface="Tahoma"/>
              </a:rPr>
              <a:t>и</a:t>
            </a:r>
            <a:r>
              <a:rPr sz="3000" spc="85" dirty="0">
                <a:latin typeface="Tahoma"/>
                <a:cs typeface="Tahoma"/>
              </a:rPr>
              <a:t>бо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440" dirty="0">
                <a:latin typeface="Tahoma"/>
                <a:cs typeface="Tahoma"/>
              </a:rPr>
              <a:t>(</a:t>
            </a:r>
            <a:r>
              <a:rPr sz="3000" spc="35" dirty="0">
                <a:latin typeface="Tahoma"/>
                <a:cs typeface="Tahoma"/>
              </a:rPr>
              <a:t>с</a:t>
            </a:r>
            <a:r>
              <a:rPr sz="3000" spc="-5" dirty="0">
                <a:latin typeface="Tahoma"/>
                <a:cs typeface="Tahoma"/>
              </a:rPr>
              <a:t>п</a:t>
            </a:r>
            <a:r>
              <a:rPr sz="3000" spc="70" dirty="0">
                <a:latin typeface="Tahoma"/>
                <a:cs typeface="Tahoma"/>
              </a:rPr>
              <a:t>о</a:t>
            </a:r>
            <a:r>
              <a:rPr sz="3000" spc="-190" dirty="0">
                <a:latin typeface="Tahoma"/>
                <a:cs typeface="Tahoma"/>
              </a:rPr>
              <a:t>р</a:t>
            </a:r>
            <a:r>
              <a:rPr sz="3000" spc="65" dirty="0">
                <a:latin typeface="Tahoma"/>
                <a:cs typeface="Tahoma"/>
              </a:rPr>
              <a:t>ти</a:t>
            </a:r>
            <a:r>
              <a:rPr sz="3000" spc="-95" dirty="0">
                <a:latin typeface="Tahoma"/>
                <a:cs typeface="Tahoma"/>
              </a:rPr>
              <a:t>в</a:t>
            </a:r>
            <a:r>
              <a:rPr sz="3000" spc="35" dirty="0">
                <a:latin typeface="Tahoma"/>
                <a:cs typeface="Tahoma"/>
              </a:rPr>
              <a:t>ной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-5" dirty="0">
                <a:latin typeface="Tahoma"/>
                <a:cs typeface="Tahoma"/>
              </a:rPr>
              <a:t>п</a:t>
            </a:r>
            <a:r>
              <a:rPr sz="3000" spc="85" dirty="0">
                <a:latin typeface="Tahoma"/>
                <a:cs typeface="Tahoma"/>
              </a:rPr>
              <a:t>л</a:t>
            </a:r>
            <a:r>
              <a:rPr sz="3000" spc="70" dirty="0">
                <a:latin typeface="Tahoma"/>
                <a:cs typeface="Tahoma"/>
              </a:rPr>
              <a:t>о</a:t>
            </a:r>
            <a:r>
              <a:rPr sz="3000" spc="210" dirty="0">
                <a:latin typeface="Tahoma"/>
                <a:cs typeface="Tahoma"/>
              </a:rPr>
              <a:t>щ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175" dirty="0">
                <a:latin typeface="Tahoma"/>
                <a:cs typeface="Tahoma"/>
              </a:rPr>
              <a:t>д</a:t>
            </a:r>
            <a:r>
              <a:rPr sz="3000" spc="45" dirty="0">
                <a:latin typeface="Tahoma"/>
                <a:cs typeface="Tahoma"/>
              </a:rPr>
              <a:t>к</a:t>
            </a:r>
            <a:r>
              <a:rPr sz="3000" spc="25" dirty="0">
                <a:latin typeface="Tahoma"/>
                <a:cs typeface="Tahoma"/>
              </a:rPr>
              <a:t>и</a:t>
            </a:r>
            <a:r>
              <a:rPr sz="3000" spc="-229" dirty="0">
                <a:latin typeface="Tahoma"/>
                <a:cs typeface="Tahoma"/>
              </a:rPr>
              <a:t>,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40" dirty="0">
                <a:latin typeface="Tahoma"/>
                <a:cs typeface="Tahoma"/>
              </a:rPr>
              <a:t>ц</a:t>
            </a:r>
            <a:r>
              <a:rPr sz="3000" dirty="0">
                <a:latin typeface="Tahoma"/>
                <a:cs typeface="Tahoma"/>
              </a:rPr>
              <a:t>ен</a:t>
            </a:r>
            <a:r>
              <a:rPr sz="3000" spc="105" dirty="0">
                <a:latin typeface="Tahoma"/>
                <a:cs typeface="Tahoma"/>
              </a:rPr>
              <a:t>т</a:t>
            </a:r>
            <a:r>
              <a:rPr sz="3000" spc="20" dirty="0">
                <a:latin typeface="Tahoma"/>
                <a:cs typeface="Tahoma"/>
              </a:rPr>
              <a:t>р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-229" dirty="0">
                <a:latin typeface="Tahoma"/>
                <a:cs typeface="Tahoma"/>
              </a:rPr>
              <a:t>,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dirty="0">
                <a:latin typeface="Tahoma"/>
                <a:cs typeface="Tahoma"/>
              </a:rPr>
              <a:t>н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-5" dirty="0">
                <a:latin typeface="Tahoma"/>
                <a:cs typeface="Tahoma"/>
              </a:rPr>
              <a:t>п</a:t>
            </a:r>
            <a:r>
              <a:rPr sz="3000" spc="-35" dirty="0">
                <a:latin typeface="Tahoma"/>
                <a:cs typeface="Tahoma"/>
              </a:rPr>
              <a:t>ра</a:t>
            </a:r>
            <a:r>
              <a:rPr sz="3000" spc="-95" dirty="0">
                <a:latin typeface="Tahoma"/>
                <a:cs typeface="Tahoma"/>
              </a:rPr>
              <a:t>в</a:t>
            </a:r>
            <a:r>
              <a:rPr sz="3000" spc="45" dirty="0">
                <a:latin typeface="Tahoma"/>
                <a:cs typeface="Tahoma"/>
              </a:rPr>
              <a:t>ле</a:t>
            </a:r>
            <a:r>
              <a:rPr sz="3000" dirty="0">
                <a:latin typeface="Tahoma"/>
                <a:cs typeface="Tahoma"/>
              </a:rPr>
              <a:t>н</a:t>
            </a:r>
            <a:r>
              <a:rPr sz="3000" spc="25" dirty="0">
                <a:latin typeface="Tahoma"/>
                <a:cs typeface="Tahoma"/>
              </a:rPr>
              <a:t>и</a:t>
            </a:r>
            <a:r>
              <a:rPr sz="3000" spc="-229" dirty="0">
                <a:latin typeface="Tahoma"/>
                <a:cs typeface="Tahoma"/>
              </a:rPr>
              <a:t>я)</a:t>
            </a:r>
            <a:endParaRPr sz="3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3000" b="1" spc="-195" dirty="0">
                <a:solidFill>
                  <a:srgbClr val="990000"/>
                </a:solidFill>
                <a:latin typeface="Tahoma"/>
                <a:cs typeface="Tahoma"/>
              </a:rPr>
              <a:t>не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b="1" spc="-160" dirty="0">
                <a:solidFill>
                  <a:srgbClr val="990000"/>
                </a:solidFill>
                <a:latin typeface="Tahoma"/>
                <a:cs typeface="Tahoma"/>
              </a:rPr>
              <a:t>отображает</a:t>
            </a:r>
            <a:r>
              <a:rPr sz="3000" b="1" spc="-11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социальную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проблему!</a:t>
            </a:r>
            <a:endParaRPr sz="3000">
              <a:latin typeface="Tahoma"/>
              <a:cs typeface="Tahoma"/>
            </a:endParaRPr>
          </a:p>
          <a:p>
            <a:pPr marL="259715" marR="252095" algn="ctr">
              <a:lnSpc>
                <a:spcPct val="100000"/>
              </a:lnSpc>
            </a:pPr>
            <a:r>
              <a:rPr sz="3000" spc="10" dirty="0">
                <a:latin typeface="Tahoma"/>
                <a:cs typeface="Tahoma"/>
              </a:rPr>
              <a:t>Отсутствие</a:t>
            </a:r>
            <a:r>
              <a:rPr sz="3000" spc="-160" dirty="0">
                <a:latin typeface="Tahoma"/>
                <a:cs typeface="Tahoma"/>
              </a:rPr>
              <a:t> </a:t>
            </a:r>
            <a:r>
              <a:rPr sz="3000" spc="20" dirty="0">
                <a:latin typeface="Tahoma"/>
                <a:cs typeface="Tahoma"/>
              </a:rPr>
              <a:t>-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20" dirty="0">
                <a:latin typeface="Tahoma"/>
                <a:cs typeface="Tahoma"/>
              </a:rPr>
              <a:t>создаёт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35" dirty="0">
                <a:latin typeface="Tahoma"/>
                <a:cs typeface="Tahoma"/>
              </a:rPr>
              <a:t>препятствие,</a:t>
            </a:r>
            <a:r>
              <a:rPr sz="3000" spc="-155" dirty="0">
                <a:latin typeface="Tahoma"/>
                <a:cs typeface="Tahoma"/>
              </a:rPr>
              <a:t> </a:t>
            </a:r>
            <a:r>
              <a:rPr sz="3000" spc="-60" dirty="0">
                <a:latin typeface="Tahoma"/>
                <a:cs typeface="Tahoma"/>
              </a:rPr>
              <a:t>что</a:t>
            </a:r>
            <a:r>
              <a:rPr sz="3000" spc="-16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приводит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к</a:t>
            </a:r>
            <a:r>
              <a:rPr sz="3000" b="1" spc="-18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165" dirty="0">
                <a:solidFill>
                  <a:srgbClr val="006E00"/>
                </a:solidFill>
                <a:latin typeface="Tahoma"/>
                <a:cs typeface="Tahoma"/>
              </a:rPr>
              <a:t>последствиям</a:t>
            </a:r>
            <a:r>
              <a:rPr sz="3000" spc="-165" dirty="0">
                <a:latin typeface="Tahoma"/>
                <a:cs typeface="Tahoma"/>
              </a:rPr>
              <a:t>, </a:t>
            </a:r>
            <a:r>
              <a:rPr sz="3000" spc="-919" dirty="0">
                <a:latin typeface="Tahoma"/>
                <a:cs typeface="Tahoma"/>
              </a:rPr>
              <a:t> 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-95" dirty="0">
                <a:latin typeface="Tahoma"/>
                <a:cs typeface="Tahoma"/>
              </a:rPr>
              <a:t>в</a:t>
            </a:r>
            <a:r>
              <a:rPr sz="3000" spc="-204" dirty="0">
                <a:latin typeface="Tahoma"/>
                <a:cs typeface="Tahoma"/>
              </a:rPr>
              <a:t>о</a:t>
            </a:r>
            <a:r>
              <a:rPr sz="3000" spc="114" dirty="0">
                <a:latin typeface="Tahoma"/>
                <a:cs typeface="Tahoma"/>
              </a:rPr>
              <a:t>т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35" dirty="0">
                <a:latin typeface="Tahoma"/>
                <a:cs typeface="Tahoma"/>
              </a:rPr>
              <a:t>пос</a:t>
            </a:r>
            <a:r>
              <a:rPr sz="3000" spc="85" dirty="0">
                <a:latin typeface="Tahoma"/>
                <a:cs typeface="Tahoma"/>
              </a:rPr>
              <a:t>л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45" dirty="0">
                <a:latin typeface="Tahoma"/>
                <a:cs typeface="Tahoma"/>
              </a:rPr>
              <a:t>д</a:t>
            </a:r>
            <a:r>
              <a:rPr sz="3000" spc="70" dirty="0">
                <a:latin typeface="Tahoma"/>
                <a:cs typeface="Tahoma"/>
              </a:rPr>
              <a:t>ст</a:t>
            </a:r>
            <a:r>
              <a:rPr sz="3000" spc="-35" dirty="0">
                <a:latin typeface="Tahoma"/>
                <a:cs typeface="Tahoma"/>
              </a:rPr>
              <a:t>ви</a:t>
            </a:r>
            <a:r>
              <a:rPr sz="3000" spc="-105" dirty="0">
                <a:latin typeface="Tahoma"/>
                <a:cs typeface="Tahoma"/>
              </a:rPr>
              <a:t>я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35" dirty="0">
                <a:latin typeface="Tahoma"/>
                <a:cs typeface="Tahoma"/>
              </a:rPr>
              <a:t>и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35" dirty="0">
                <a:latin typeface="Tahoma"/>
                <a:cs typeface="Tahoma"/>
              </a:rPr>
              <a:t>с</a:t>
            </a:r>
            <a:r>
              <a:rPr sz="3000" spc="105" dirty="0">
                <a:latin typeface="Tahoma"/>
                <a:cs typeface="Tahoma"/>
              </a:rPr>
              <a:t>т</a:t>
            </a:r>
            <a:r>
              <a:rPr sz="3000" spc="-65" dirty="0">
                <a:latin typeface="Tahoma"/>
                <a:cs typeface="Tahoma"/>
              </a:rPr>
              <a:t>ь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270" dirty="0">
                <a:solidFill>
                  <a:srgbClr val="006E00"/>
                </a:solidFill>
                <a:latin typeface="Tahoma"/>
                <a:cs typeface="Tahoma"/>
              </a:rPr>
              <a:t>с</a:t>
            </a:r>
            <a:r>
              <a:rPr sz="3000" b="1" spc="-90" dirty="0">
                <a:solidFill>
                  <a:srgbClr val="006E00"/>
                </a:solidFill>
                <a:latin typeface="Tahoma"/>
                <a:cs typeface="Tahoma"/>
              </a:rPr>
              <a:t>оц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и</a:t>
            </a:r>
            <a:r>
              <a:rPr sz="3000" b="1" spc="-254" dirty="0">
                <a:solidFill>
                  <a:srgbClr val="006E00"/>
                </a:solidFill>
                <a:latin typeface="Tahoma"/>
                <a:cs typeface="Tahoma"/>
              </a:rPr>
              <a:t>а</a:t>
            </a:r>
            <a:r>
              <a:rPr sz="3000" b="1" spc="-135" dirty="0">
                <a:solidFill>
                  <a:srgbClr val="006E00"/>
                </a:solidFill>
                <a:latin typeface="Tahoma"/>
                <a:cs typeface="Tahoma"/>
              </a:rPr>
              <a:t>л</a:t>
            </a:r>
            <a:r>
              <a:rPr sz="3000" b="1" spc="-265" dirty="0">
                <a:solidFill>
                  <a:srgbClr val="006E00"/>
                </a:solidFill>
                <a:latin typeface="Tahoma"/>
                <a:cs typeface="Tahoma"/>
              </a:rPr>
              <a:t>ь</a:t>
            </a:r>
            <a:r>
              <a:rPr sz="3000" b="1" spc="-225" dirty="0">
                <a:solidFill>
                  <a:srgbClr val="006E00"/>
                </a:solidFill>
                <a:latin typeface="Tahoma"/>
                <a:cs typeface="Tahoma"/>
              </a:rPr>
              <a:t>н</a:t>
            </a:r>
            <a:r>
              <a:rPr sz="3000" b="1" spc="-254" dirty="0">
                <a:solidFill>
                  <a:srgbClr val="006E00"/>
                </a:solidFill>
                <a:latin typeface="Tahoma"/>
                <a:cs typeface="Tahoma"/>
              </a:rPr>
              <a:t>а</a:t>
            </a:r>
            <a:r>
              <a:rPr sz="3000" b="1" spc="-270" dirty="0">
                <a:solidFill>
                  <a:srgbClr val="006E00"/>
                </a:solidFill>
                <a:latin typeface="Tahoma"/>
                <a:cs typeface="Tahoma"/>
              </a:rPr>
              <a:t>я</a:t>
            </a:r>
            <a:r>
              <a:rPr sz="3000" b="1" spc="-195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215" dirty="0">
                <a:solidFill>
                  <a:srgbClr val="006E00"/>
                </a:solidFill>
                <a:latin typeface="Tahoma"/>
                <a:cs typeface="Tahoma"/>
              </a:rPr>
              <a:t>п</a:t>
            </a:r>
            <a:r>
              <a:rPr sz="3000" b="1" spc="-175" dirty="0">
                <a:solidFill>
                  <a:srgbClr val="006E00"/>
                </a:solidFill>
                <a:latin typeface="Tahoma"/>
                <a:cs typeface="Tahoma"/>
              </a:rPr>
              <a:t>р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о</a:t>
            </a:r>
            <a:r>
              <a:rPr sz="3000" b="1" spc="-245" dirty="0">
                <a:solidFill>
                  <a:srgbClr val="006E00"/>
                </a:solidFill>
                <a:latin typeface="Tahoma"/>
                <a:cs typeface="Tahoma"/>
              </a:rPr>
              <a:t>б</a:t>
            </a:r>
            <a:r>
              <a:rPr sz="3000" b="1" spc="-135" dirty="0">
                <a:solidFill>
                  <a:srgbClr val="006E00"/>
                </a:solidFill>
                <a:latin typeface="Tahoma"/>
                <a:cs typeface="Tahoma"/>
              </a:rPr>
              <a:t>л</a:t>
            </a:r>
            <a:r>
              <a:rPr sz="3000" b="1" spc="-165" dirty="0">
                <a:solidFill>
                  <a:srgbClr val="006E00"/>
                </a:solidFill>
                <a:latin typeface="Tahoma"/>
                <a:cs typeface="Tahoma"/>
              </a:rPr>
              <a:t>е</a:t>
            </a:r>
            <a:r>
              <a:rPr sz="3000" b="1" spc="-105" dirty="0">
                <a:solidFill>
                  <a:srgbClr val="006E00"/>
                </a:solidFill>
                <a:latin typeface="Tahoma"/>
                <a:cs typeface="Tahoma"/>
              </a:rPr>
              <a:t>м</a:t>
            </a:r>
            <a:r>
              <a:rPr sz="3000" b="1" spc="-254" dirty="0">
                <a:solidFill>
                  <a:srgbClr val="006E00"/>
                </a:solidFill>
                <a:latin typeface="Tahoma"/>
                <a:cs typeface="Tahoma"/>
              </a:rPr>
              <a:t>а</a:t>
            </a:r>
            <a:r>
              <a:rPr sz="3000" spc="-19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 marL="909955" marR="2673350">
              <a:lnSpc>
                <a:spcPct val="117000"/>
              </a:lnSpc>
              <a:spcBef>
                <a:spcPts val="2810"/>
              </a:spcBef>
            </a:pP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0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обоснован</a:t>
            </a:r>
            <a:r>
              <a:rPr sz="3600" spc="-210" dirty="0">
                <a:latin typeface="Tahoma"/>
                <a:cs typeface="Tahoma"/>
              </a:rPr>
              <a:t> </a:t>
            </a:r>
            <a:r>
              <a:rPr sz="3600" spc="45" dirty="0">
                <a:latin typeface="Tahoma"/>
                <a:cs typeface="Tahoma"/>
              </a:rPr>
              <a:t>выбор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50" dirty="0">
                <a:latin typeface="Tahoma"/>
                <a:cs typeface="Tahoma"/>
              </a:rPr>
              <a:t>географии</a:t>
            </a:r>
            <a:r>
              <a:rPr sz="3600" spc="-210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проекта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р</a:t>
            </a:r>
            <a:r>
              <a:rPr sz="3600" spc="-95" dirty="0">
                <a:latin typeface="Tahoma"/>
                <a:cs typeface="Tahoma"/>
              </a:rPr>
              <a:t>а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45" dirty="0">
                <a:latin typeface="Tahoma"/>
                <a:cs typeface="Tahoma"/>
              </a:rPr>
              <a:t>кр</a:t>
            </a:r>
            <a:r>
              <a:rPr sz="3600" spc="100" dirty="0">
                <a:latin typeface="Tahoma"/>
                <a:cs typeface="Tahoma"/>
              </a:rPr>
              <a:t>ы</a:t>
            </a:r>
            <a:r>
              <a:rPr sz="3600" spc="45" dirty="0">
                <a:latin typeface="Tahoma"/>
                <a:cs typeface="Tahoma"/>
              </a:rPr>
              <a:t>т</a:t>
            </a:r>
            <a:r>
              <a:rPr sz="3600" spc="-95" dirty="0">
                <a:latin typeface="Tahoma"/>
                <a:cs typeface="Tahoma"/>
              </a:rPr>
              <a:t>а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-210" dirty="0">
                <a:latin typeface="Tahoma"/>
                <a:cs typeface="Tahoma"/>
              </a:rPr>
              <a:t>о</a:t>
            </a:r>
            <a:r>
              <a:rPr sz="3600" spc="130" dirty="0">
                <a:latin typeface="Tahoma"/>
                <a:cs typeface="Tahoma"/>
              </a:rPr>
              <a:t>т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130" dirty="0">
                <a:latin typeface="Tahoma"/>
                <a:cs typeface="Tahoma"/>
              </a:rPr>
              <a:t>б</a:t>
            </a:r>
            <a:r>
              <a:rPr sz="3600" dirty="0">
                <a:latin typeface="Tahoma"/>
                <a:cs typeface="Tahoma"/>
              </a:rPr>
              <a:t>н</a:t>
            </a:r>
            <a:r>
              <a:rPr sz="3600" spc="70" dirty="0">
                <a:latin typeface="Tahoma"/>
                <a:cs typeface="Tahoma"/>
              </a:rPr>
              <a:t>ос</a:t>
            </a:r>
            <a:r>
              <a:rPr sz="3600" spc="130" dirty="0">
                <a:latin typeface="Tahoma"/>
                <a:cs typeface="Tahoma"/>
              </a:rPr>
              <a:t>т</a:t>
            </a:r>
            <a:r>
              <a:rPr sz="3600" spc="-75" dirty="0">
                <a:latin typeface="Tahoma"/>
                <a:cs typeface="Tahoma"/>
              </a:rPr>
              <a:t>ь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20" dirty="0">
                <a:latin typeface="Tahoma"/>
                <a:cs typeface="Tahoma"/>
              </a:rPr>
              <a:t>р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70" dirty="0">
                <a:latin typeface="Tahoma"/>
                <a:cs typeface="Tahoma"/>
              </a:rPr>
              <a:t>к</a:t>
            </a:r>
            <a:r>
              <a:rPr sz="3600" spc="-165" dirty="0">
                <a:latin typeface="Tahoma"/>
                <a:cs typeface="Tahoma"/>
              </a:rPr>
              <a:t>т</a:t>
            </a:r>
            <a:r>
              <a:rPr sz="3600" spc="5" dirty="0">
                <a:latin typeface="Tahoma"/>
                <a:cs typeface="Tahoma"/>
              </a:rPr>
              <a:t>е</a:t>
            </a:r>
            <a:endParaRPr sz="3600">
              <a:latin typeface="Tahoma"/>
              <a:cs typeface="Tahoma"/>
            </a:endParaRPr>
          </a:p>
          <a:p>
            <a:pPr marL="909955">
              <a:lnSpc>
                <a:spcPct val="100000"/>
              </a:lnSpc>
              <a:spcBef>
                <a:spcPts val="735"/>
              </a:spcBef>
            </a:pPr>
            <a:r>
              <a:rPr sz="3600" spc="-45" dirty="0">
                <a:latin typeface="Tahoma"/>
                <a:cs typeface="Tahoma"/>
              </a:rPr>
              <a:t>заявленная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35" dirty="0">
                <a:latin typeface="Tahoma"/>
                <a:cs typeface="Tahoma"/>
              </a:rPr>
              <a:t>проблема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50" dirty="0">
                <a:latin typeface="Tahoma"/>
                <a:cs typeface="Tahoma"/>
              </a:rPr>
              <a:t>соответствует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45" dirty="0">
                <a:latin typeface="Tahoma"/>
                <a:cs typeface="Tahoma"/>
              </a:rPr>
              <a:t>решению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74" y="417767"/>
            <a:ext cx="400557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Ц</a:t>
            </a:r>
            <a:r>
              <a:rPr spc="-295" dirty="0"/>
              <a:t>ель</a:t>
            </a:r>
            <a:r>
              <a:rPr spc="-305" dirty="0"/>
              <a:t> </a:t>
            </a:r>
            <a:r>
              <a:rPr spc="-310" dirty="0"/>
              <a:t>п</a:t>
            </a:r>
            <a:r>
              <a:rPr spc="-305" dirty="0"/>
              <a:t>р</a:t>
            </a:r>
            <a:r>
              <a:rPr spc="-204" dirty="0"/>
              <a:t>оекта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4524963"/>
            <a:ext cx="513039" cy="5233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98439" y="2909595"/>
            <a:ext cx="9168765" cy="335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3040">
              <a:lnSpc>
                <a:spcPct val="100000"/>
              </a:lnSpc>
              <a:spcBef>
                <a:spcPts val="100"/>
              </a:spcBef>
            </a:pPr>
            <a:r>
              <a:rPr sz="3000" b="1" spc="-45" dirty="0">
                <a:solidFill>
                  <a:srgbClr val="006E00"/>
                </a:solidFill>
                <a:latin typeface="Tahoma"/>
                <a:cs typeface="Tahoma"/>
              </a:rPr>
              <a:t>Ц</a:t>
            </a:r>
            <a:r>
              <a:rPr sz="3000" b="1" spc="-185" dirty="0">
                <a:solidFill>
                  <a:srgbClr val="006E00"/>
                </a:solidFill>
                <a:latin typeface="Tahoma"/>
                <a:cs typeface="Tahoma"/>
              </a:rPr>
              <a:t>ель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spc="-90" dirty="0">
                <a:latin typeface="Tahoma"/>
                <a:cs typeface="Tahoma"/>
              </a:rPr>
              <a:t>в</a:t>
            </a:r>
            <a:r>
              <a:rPr sz="3000" spc="-15" dirty="0">
                <a:latin typeface="Tahoma"/>
                <a:cs typeface="Tahoma"/>
              </a:rPr>
              <a:t>с</a:t>
            </a:r>
            <a:r>
              <a:rPr sz="3000" dirty="0">
                <a:latin typeface="Tahoma"/>
                <a:cs typeface="Tahoma"/>
              </a:rPr>
              <a:t>е</a:t>
            </a:r>
            <a:r>
              <a:rPr sz="3000" spc="-385" dirty="0">
                <a:latin typeface="Tahoma"/>
                <a:cs typeface="Tahoma"/>
              </a:rPr>
              <a:t>г</a:t>
            </a:r>
            <a:r>
              <a:rPr sz="3000" spc="45" dirty="0">
                <a:latin typeface="Tahoma"/>
                <a:cs typeface="Tahoma"/>
              </a:rPr>
              <a:t>да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ре</a:t>
            </a:r>
            <a:r>
              <a:rPr sz="3000" spc="125" dirty="0">
                <a:latin typeface="Tahoma"/>
                <a:cs typeface="Tahoma"/>
              </a:rPr>
              <a:t>ш</a:t>
            </a:r>
            <a:r>
              <a:rPr sz="3000" spc="-85" dirty="0">
                <a:latin typeface="Tahoma"/>
                <a:cs typeface="Tahoma"/>
              </a:rPr>
              <a:t>а</a:t>
            </a:r>
            <a:r>
              <a:rPr sz="3000" spc="-60" dirty="0">
                <a:latin typeface="Tahoma"/>
                <a:cs typeface="Tahoma"/>
              </a:rPr>
              <a:t>е</a:t>
            </a:r>
            <a:r>
              <a:rPr sz="3000" spc="114" dirty="0">
                <a:latin typeface="Tahoma"/>
                <a:cs typeface="Tahoma"/>
              </a:rPr>
              <a:t>т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75" dirty="0">
                <a:latin typeface="Tahoma"/>
                <a:cs typeface="Tahoma"/>
              </a:rPr>
              <a:t>зая</a:t>
            </a:r>
            <a:r>
              <a:rPr sz="3000" spc="-90" dirty="0">
                <a:latin typeface="Tahoma"/>
                <a:cs typeface="Tahoma"/>
              </a:rPr>
              <a:t>в</a:t>
            </a:r>
            <a:r>
              <a:rPr sz="3000" spc="20" dirty="0">
                <a:latin typeface="Tahoma"/>
                <a:cs typeface="Tahoma"/>
              </a:rPr>
              <a:t>ленн</a:t>
            </a:r>
            <a:r>
              <a:rPr sz="3000" spc="45" dirty="0">
                <a:latin typeface="Tahoma"/>
                <a:cs typeface="Tahoma"/>
              </a:rPr>
              <a:t>у</a:t>
            </a:r>
            <a:r>
              <a:rPr sz="3000" spc="60" dirty="0">
                <a:latin typeface="Tahoma"/>
                <a:cs typeface="Tahoma"/>
              </a:rPr>
              <a:t>ю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b="1" spc="-215" dirty="0">
                <a:solidFill>
                  <a:srgbClr val="006E00"/>
                </a:solidFill>
                <a:latin typeface="Tahoma"/>
                <a:cs typeface="Tahoma"/>
              </a:rPr>
              <a:t>п</a:t>
            </a:r>
            <a:r>
              <a:rPr sz="3000" b="1" spc="-170" dirty="0">
                <a:solidFill>
                  <a:srgbClr val="006E00"/>
                </a:solidFill>
                <a:latin typeface="Tahoma"/>
                <a:cs typeface="Tahoma"/>
              </a:rPr>
              <a:t>р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о</a:t>
            </a:r>
            <a:r>
              <a:rPr sz="3000" b="1" spc="-160" dirty="0">
                <a:solidFill>
                  <a:srgbClr val="006E00"/>
                </a:solidFill>
                <a:latin typeface="Tahoma"/>
                <a:cs typeface="Tahoma"/>
              </a:rPr>
              <a:t>б</a:t>
            </a:r>
            <a:r>
              <a:rPr sz="3000" b="1" spc="-150" dirty="0">
                <a:solidFill>
                  <a:srgbClr val="006E00"/>
                </a:solidFill>
                <a:latin typeface="Tahoma"/>
                <a:cs typeface="Tahoma"/>
              </a:rPr>
              <a:t>ле</a:t>
            </a:r>
            <a:r>
              <a:rPr sz="3000" b="1" spc="-100" dirty="0">
                <a:solidFill>
                  <a:srgbClr val="006E00"/>
                </a:solidFill>
                <a:latin typeface="Tahoma"/>
                <a:cs typeface="Tahoma"/>
              </a:rPr>
              <a:t>м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у</a:t>
            </a:r>
            <a:r>
              <a:rPr sz="3000" spc="-19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600">
              <a:latin typeface="Tahoma"/>
              <a:cs typeface="Tahoma"/>
            </a:endParaRPr>
          </a:p>
          <a:p>
            <a:pPr marL="15240" marR="4944110">
              <a:lnSpc>
                <a:spcPct val="117000"/>
              </a:lnSpc>
              <a:spcBef>
                <a:spcPts val="3090"/>
              </a:spcBef>
            </a:pPr>
            <a:r>
              <a:rPr sz="3600" spc="30" dirty="0">
                <a:latin typeface="Tahoma"/>
                <a:cs typeface="Tahoma"/>
              </a:rPr>
              <a:t>цель</a:t>
            </a:r>
            <a:r>
              <a:rPr sz="3600" spc="-25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45" dirty="0">
                <a:latin typeface="Tahoma"/>
                <a:cs typeface="Tahoma"/>
              </a:rPr>
              <a:t> </a:t>
            </a:r>
            <a:r>
              <a:rPr sz="3600" spc="105" dirty="0">
                <a:latin typeface="Tahoma"/>
                <a:cs typeface="Tahoma"/>
              </a:rPr>
              <a:t>достижима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цель</a:t>
            </a:r>
            <a:r>
              <a:rPr sz="3600" spc="-245" dirty="0">
                <a:latin typeface="Tahoma"/>
                <a:cs typeface="Tahoma"/>
              </a:rPr>
              <a:t> </a:t>
            </a:r>
            <a:r>
              <a:rPr sz="3600" spc="50" dirty="0">
                <a:latin typeface="Tahoma"/>
                <a:cs typeface="Tahoma"/>
              </a:rPr>
              <a:t>ради</a:t>
            </a:r>
            <a:r>
              <a:rPr sz="3600" spc="-240" dirty="0">
                <a:latin typeface="Tahoma"/>
                <a:cs typeface="Tahoma"/>
              </a:rPr>
              <a:t> </a:t>
            </a:r>
            <a:r>
              <a:rPr sz="3600" spc="10" dirty="0">
                <a:latin typeface="Tahoma"/>
                <a:cs typeface="Tahoma"/>
              </a:rPr>
              <a:t>создания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3600" spc="30" dirty="0">
                <a:latin typeface="Tahoma"/>
                <a:cs typeface="Tahoma"/>
              </a:rPr>
              <a:t>цель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40" dirty="0">
                <a:latin typeface="Tahoma"/>
                <a:cs typeface="Tahoma"/>
              </a:rPr>
              <a:t>отражает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проект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5167088"/>
            <a:ext cx="513039" cy="52336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5809174"/>
            <a:ext cx="513041" cy="5233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74" y="392939"/>
            <a:ext cx="5587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К</a:t>
            </a:r>
            <a:r>
              <a:rPr spc="-395" dirty="0"/>
              <a:t>а</a:t>
            </a:r>
            <a:r>
              <a:rPr spc="-250" dirty="0"/>
              <a:t>ленд</a:t>
            </a:r>
            <a:r>
              <a:rPr spc="-240" dirty="0"/>
              <a:t>а</a:t>
            </a:r>
            <a:r>
              <a:rPr spc="-270" dirty="0"/>
              <a:t>р</a:t>
            </a:r>
            <a:r>
              <a:rPr spc="-355" dirty="0"/>
              <a:t>ный</a:t>
            </a:r>
            <a:r>
              <a:rPr spc="-300" dirty="0"/>
              <a:t> </a:t>
            </a:r>
            <a:r>
              <a:rPr spc="-325" dirty="0"/>
              <a:t>пл</a:t>
            </a:r>
            <a:r>
              <a:rPr spc="-305" dirty="0"/>
              <a:t>а</a:t>
            </a:r>
            <a:r>
              <a:rPr spc="-360" dirty="0"/>
              <a:t>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8434" y="2904997"/>
            <a:ext cx="9610725" cy="4110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 marR="5080" indent="-1209040">
              <a:lnSpc>
                <a:spcPct val="100000"/>
              </a:lnSpc>
              <a:spcBef>
                <a:spcPts val="100"/>
              </a:spcBef>
            </a:pPr>
            <a:r>
              <a:rPr sz="3000" spc="35" dirty="0">
                <a:latin typeface="Tahoma"/>
                <a:cs typeface="Tahoma"/>
              </a:rPr>
              <a:t>Календарный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dirty="0">
                <a:latin typeface="Tahoma"/>
                <a:cs typeface="Tahoma"/>
              </a:rPr>
              <a:t>план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spc="15" dirty="0">
                <a:latin typeface="Tahoma"/>
                <a:cs typeface="Tahoma"/>
              </a:rPr>
              <a:t>отражает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-10" dirty="0">
                <a:latin typeface="Tahoma"/>
                <a:cs typeface="Tahoma"/>
              </a:rPr>
              <a:t>трудовую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5" dirty="0">
                <a:latin typeface="Tahoma"/>
                <a:cs typeface="Tahoma"/>
              </a:rPr>
              <a:t>нагрузку </a:t>
            </a:r>
            <a:r>
              <a:rPr sz="3000" spc="-919" dirty="0">
                <a:latin typeface="Tahoma"/>
                <a:cs typeface="Tahoma"/>
              </a:rPr>
              <a:t> </a:t>
            </a:r>
            <a:r>
              <a:rPr sz="3000" spc="-45" dirty="0">
                <a:latin typeface="Tahoma"/>
                <a:cs typeface="Tahoma"/>
              </a:rPr>
              <a:t>на</a:t>
            </a:r>
            <a:r>
              <a:rPr sz="3000" spc="-245" dirty="0">
                <a:latin typeface="Tahoma"/>
                <a:cs typeface="Tahoma"/>
              </a:rPr>
              <a:t> </a:t>
            </a:r>
            <a:r>
              <a:rPr sz="3000" b="1" spc="-225" dirty="0">
                <a:solidFill>
                  <a:srgbClr val="006E00"/>
                </a:solidFill>
                <a:latin typeface="Tahoma"/>
                <a:cs typeface="Tahoma"/>
              </a:rPr>
              <a:t>к</a:t>
            </a:r>
            <a:r>
              <a:rPr sz="3000" b="1" spc="-110" dirty="0">
                <a:solidFill>
                  <a:srgbClr val="006E00"/>
                </a:solidFill>
                <a:latin typeface="Tahoma"/>
                <a:cs typeface="Tahoma"/>
              </a:rPr>
              <a:t>о</a:t>
            </a:r>
            <a:r>
              <a:rPr sz="3000" b="1" spc="-175" dirty="0">
                <a:solidFill>
                  <a:srgbClr val="006E00"/>
                </a:solidFill>
                <a:latin typeface="Tahoma"/>
                <a:cs typeface="Tahoma"/>
              </a:rPr>
              <a:t>ма</a:t>
            </a:r>
            <a:r>
              <a:rPr sz="3000" b="1" spc="-225" dirty="0">
                <a:solidFill>
                  <a:srgbClr val="006E00"/>
                </a:solidFill>
                <a:latin typeface="Tahoma"/>
                <a:cs typeface="Tahoma"/>
              </a:rPr>
              <a:t>н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д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у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215" dirty="0">
                <a:solidFill>
                  <a:srgbClr val="006E00"/>
                </a:solidFill>
                <a:latin typeface="Tahoma"/>
                <a:cs typeface="Tahoma"/>
              </a:rPr>
              <a:t>п</a:t>
            </a:r>
            <a:r>
              <a:rPr sz="3000" b="1" spc="-170" dirty="0">
                <a:solidFill>
                  <a:srgbClr val="006E00"/>
                </a:solidFill>
                <a:latin typeface="Tahoma"/>
                <a:cs typeface="Tahoma"/>
              </a:rPr>
              <a:t>р</a:t>
            </a:r>
            <a:r>
              <a:rPr sz="3000" b="1" spc="-130" dirty="0">
                <a:solidFill>
                  <a:srgbClr val="006E00"/>
                </a:solidFill>
                <a:latin typeface="Tahoma"/>
                <a:cs typeface="Tahoma"/>
              </a:rPr>
              <a:t>оекта</a:t>
            </a:r>
            <a:r>
              <a:rPr sz="3000" b="1" spc="-114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spc="35" dirty="0">
                <a:latin typeface="Tahoma"/>
                <a:cs typeface="Tahoma"/>
              </a:rPr>
              <a:t>и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spc="-45" dirty="0">
                <a:latin typeface="Tahoma"/>
                <a:cs typeface="Tahoma"/>
              </a:rPr>
              <a:t>на</a:t>
            </a:r>
            <a:r>
              <a:rPr sz="3000" spc="-170" dirty="0">
                <a:latin typeface="Tahoma"/>
                <a:cs typeface="Tahoma"/>
              </a:rPr>
              <a:t> </a:t>
            </a:r>
            <a:r>
              <a:rPr sz="3000" b="1" spc="-100" dirty="0">
                <a:solidFill>
                  <a:srgbClr val="006E00"/>
                </a:solidFill>
                <a:latin typeface="Tahoma"/>
                <a:cs typeface="Tahoma"/>
              </a:rPr>
              <a:t>б</a:t>
            </a:r>
            <a:r>
              <a:rPr sz="3000" b="1" spc="-375" dirty="0">
                <a:solidFill>
                  <a:srgbClr val="006E00"/>
                </a:solidFill>
                <a:latin typeface="Tahoma"/>
                <a:cs typeface="Tahoma"/>
              </a:rPr>
              <a:t>ю</a:t>
            </a:r>
            <a:r>
              <a:rPr sz="3000" b="1" dirty="0">
                <a:solidFill>
                  <a:srgbClr val="006E00"/>
                </a:solidFill>
                <a:latin typeface="Tahoma"/>
                <a:cs typeface="Tahoma"/>
              </a:rPr>
              <a:t>д</a:t>
            </a:r>
            <a:r>
              <a:rPr sz="3000" b="1" spc="-245" dirty="0">
                <a:solidFill>
                  <a:srgbClr val="006E00"/>
                </a:solidFill>
                <a:latin typeface="Tahoma"/>
                <a:cs typeface="Tahoma"/>
              </a:rPr>
              <a:t>ж</a:t>
            </a:r>
            <a:r>
              <a:rPr sz="3000" b="1" spc="-85" dirty="0">
                <a:solidFill>
                  <a:srgbClr val="006E00"/>
                </a:solidFill>
                <a:latin typeface="Tahoma"/>
                <a:cs typeface="Tahoma"/>
              </a:rPr>
              <a:t>ет</a:t>
            </a:r>
            <a:r>
              <a:rPr sz="3000" spc="-19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400">
              <a:latin typeface="Tahoma"/>
              <a:cs typeface="Tahoma"/>
            </a:endParaRPr>
          </a:p>
          <a:p>
            <a:pPr marL="12700" marR="313055">
              <a:lnSpc>
                <a:spcPct val="118400"/>
              </a:lnSpc>
            </a:pP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указаны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50" dirty="0">
                <a:latin typeface="Tahoma"/>
                <a:cs typeface="Tahoma"/>
              </a:rPr>
              <a:t>все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5" dirty="0">
                <a:latin typeface="Tahoma"/>
                <a:cs typeface="Tahoma"/>
              </a:rPr>
              <a:t>заявленные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мероприятия</a:t>
            </a:r>
            <a:r>
              <a:rPr sz="3600" spc="-13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указаны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-15" dirty="0">
                <a:latin typeface="Tahoma"/>
                <a:cs typeface="Tahoma"/>
              </a:rPr>
              <a:t>заявленные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5" dirty="0">
                <a:latin typeface="Tahoma"/>
                <a:cs typeface="Tahoma"/>
              </a:rPr>
              <a:t>показатели</a:t>
            </a:r>
            <a:endParaRPr sz="3600">
              <a:latin typeface="Tahoma"/>
              <a:cs typeface="Tahoma"/>
            </a:endParaRPr>
          </a:p>
          <a:p>
            <a:pPr marL="12700" marR="429895">
              <a:lnSpc>
                <a:spcPct val="100000"/>
              </a:lnSpc>
              <a:spcBef>
                <a:spcPts val="735"/>
              </a:spcBef>
            </a:pP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60" dirty="0">
                <a:latin typeface="Tahoma"/>
                <a:cs typeface="Tahoma"/>
              </a:rPr>
              <a:t>у</a:t>
            </a:r>
            <a:r>
              <a:rPr sz="3600" spc="70" dirty="0">
                <a:latin typeface="Tahoma"/>
                <a:cs typeface="Tahoma"/>
              </a:rPr>
              <a:t>к</a:t>
            </a:r>
            <a:r>
              <a:rPr sz="3600" spc="-20" dirty="0">
                <a:latin typeface="Tahoma"/>
                <a:cs typeface="Tahoma"/>
              </a:rPr>
              <a:t>азаны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35" dirty="0">
                <a:latin typeface="Tahoma"/>
                <a:cs typeface="Tahoma"/>
              </a:rPr>
              <a:t>м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20" dirty="0">
                <a:latin typeface="Tahoma"/>
                <a:cs typeface="Tahoma"/>
              </a:rPr>
              <a:t>р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20" dirty="0">
                <a:latin typeface="Tahoma"/>
                <a:cs typeface="Tahoma"/>
              </a:rPr>
              <a:t>р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-130" dirty="0">
                <a:latin typeface="Tahoma"/>
                <a:cs typeface="Tahoma"/>
              </a:rPr>
              <a:t>я</a:t>
            </a:r>
            <a:r>
              <a:rPr sz="3600" spc="130" dirty="0">
                <a:latin typeface="Tahoma"/>
                <a:cs typeface="Tahoma"/>
              </a:rPr>
              <a:t>т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-130" dirty="0">
                <a:latin typeface="Tahoma"/>
                <a:cs typeface="Tahoma"/>
              </a:rPr>
              <a:t>я</a:t>
            </a:r>
            <a:r>
              <a:rPr sz="3600" spc="-270" dirty="0">
                <a:latin typeface="Tahoma"/>
                <a:cs typeface="Tahoma"/>
              </a:rPr>
              <a:t>,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р</a:t>
            </a:r>
            <a:r>
              <a:rPr sz="3600" spc="-95" dirty="0">
                <a:latin typeface="Tahoma"/>
                <a:cs typeface="Tahoma"/>
              </a:rPr>
              <a:t>а</a:t>
            </a:r>
            <a:r>
              <a:rPr sz="3600" spc="235" dirty="0">
                <a:latin typeface="Tahoma"/>
                <a:cs typeface="Tahoma"/>
              </a:rPr>
              <a:t>м</a:t>
            </a:r>
            <a:r>
              <a:rPr sz="3600" spc="70" dirty="0">
                <a:latin typeface="Tahoma"/>
                <a:cs typeface="Tahoma"/>
              </a:rPr>
              <a:t>к</a:t>
            </a:r>
            <a:r>
              <a:rPr sz="3600" spc="-35" dirty="0">
                <a:latin typeface="Tahoma"/>
                <a:cs typeface="Tahoma"/>
              </a:rPr>
              <a:t>ах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40" dirty="0">
                <a:latin typeface="Tahoma"/>
                <a:cs typeface="Tahoma"/>
              </a:rPr>
              <a:t>к</a:t>
            </a:r>
            <a:r>
              <a:rPr sz="3600" spc="-135" dirty="0">
                <a:latin typeface="Tahoma"/>
                <a:cs typeface="Tahoma"/>
              </a:rPr>
              <a:t>о</a:t>
            </a:r>
            <a:r>
              <a:rPr sz="3600" spc="-85" dirty="0">
                <a:latin typeface="Tahoma"/>
                <a:cs typeface="Tahoma"/>
              </a:rPr>
              <a:t>т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20" dirty="0">
                <a:latin typeface="Tahoma"/>
                <a:cs typeface="Tahoma"/>
              </a:rPr>
              <a:t>р</a:t>
            </a:r>
            <a:r>
              <a:rPr sz="3600" spc="100" dirty="0">
                <a:latin typeface="Tahoma"/>
                <a:cs typeface="Tahoma"/>
              </a:rPr>
              <a:t>ы</a:t>
            </a:r>
            <a:r>
              <a:rPr sz="3600" spc="15" dirty="0">
                <a:latin typeface="Tahoma"/>
                <a:cs typeface="Tahoma"/>
              </a:rPr>
              <a:t>х  </a:t>
            </a:r>
            <a:r>
              <a:rPr sz="3600" spc="-20" dirty="0">
                <a:latin typeface="Tahoma"/>
                <a:cs typeface="Tahoma"/>
              </a:rPr>
              <a:t>предполагаются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30" dirty="0">
                <a:latin typeface="Tahoma"/>
                <a:cs typeface="Tahoma"/>
              </a:rPr>
              <a:t>траты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4721281"/>
            <a:ext cx="513041" cy="5233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5363380"/>
            <a:ext cx="513041" cy="5233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6005479"/>
            <a:ext cx="513041" cy="5233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66370" y="1028"/>
            <a:ext cx="3997610" cy="754263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2701" y="807806"/>
            <a:ext cx="7424902" cy="5492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3556" y="2807530"/>
            <a:ext cx="1782318" cy="341744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676211" y="2862949"/>
            <a:ext cx="870585" cy="341630"/>
          </a:xfrm>
          <a:custGeom>
            <a:avLst/>
            <a:gdLst/>
            <a:ahLst/>
            <a:cxnLst/>
            <a:rect l="l" t="t" r="r" b="b"/>
            <a:pathLst>
              <a:path w="870584" h="341630">
                <a:moveTo>
                  <a:pt x="761631" y="80022"/>
                </a:moveTo>
                <a:lnTo>
                  <a:pt x="716864" y="80022"/>
                </a:lnTo>
                <a:lnTo>
                  <a:pt x="716864" y="275475"/>
                </a:lnTo>
                <a:lnTo>
                  <a:pt x="796861" y="275475"/>
                </a:lnTo>
                <a:lnTo>
                  <a:pt x="805381" y="275189"/>
                </a:lnTo>
                <a:lnTo>
                  <a:pt x="846088" y="261955"/>
                </a:lnTo>
                <a:lnTo>
                  <a:pt x="863866" y="241757"/>
                </a:lnTo>
                <a:lnTo>
                  <a:pt x="761631" y="241757"/>
                </a:lnTo>
                <a:lnTo>
                  <a:pt x="761631" y="185940"/>
                </a:lnTo>
                <a:lnTo>
                  <a:pt x="864847" y="185940"/>
                </a:lnTo>
                <a:lnTo>
                  <a:pt x="863701" y="182727"/>
                </a:lnTo>
                <a:lnTo>
                  <a:pt x="830770" y="157365"/>
                </a:lnTo>
                <a:lnTo>
                  <a:pt x="796290" y="152400"/>
                </a:lnTo>
                <a:lnTo>
                  <a:pt x="761631" y="152400"/>
                </a:lnTo>
                <a:lnTo>
                  <a:pt x="761631" y="80022"/>
                </a:lnTo>
                <a:close/>
              </a:path>
              <a:path w="870584" h="341630">
                <a:moveTo>
                  <a:pt x="864847" y="185940"/>
                </a:moveTo>
                <a:lnTo>
                  <a:pt x="802195" y="185940"/>
                </a:lnTo>
                <a:lnTo>
                  <a:pt x="807085" y="186677"/>
                </a:lnTo>
                <a:lnTo>
                  <a:pt x="815225" y="189585"/>
                </a:lnTo>
                <a:lnTo>
                  <a:pt x="828497" y="209626"/>
                </a:lnTo>
                <a:lnTo>
                  <a:pt x="828497" y="221564"/>
                </a:lnTo>
                <a:lnTo>
                  <a:pt x="825855" y="228422"/>
                </a:lnTo>
                <a:lnTo>
                  <a:pt x="815327" y="239090"/>
                </a:lnTo>
                <a:lnTo>
                  <a:pt x="807351" y="241757"/>
                </a:lnTo>
                <a:lnTo>
                  <a:pt x="863866" y="241757"/>
                </a:lnTo>
                <a:lnTo>
                  <a:pt x="870216" y="212991"/>
                </a:lnTo>
                <a:lnTo>
                  <a:pt x="870216" y="204990"/>
                </a:lnTo>
                <a:lnTo>
                  <a:pt x="868908" y="197332"/>
                </a:lnTo>
                <a:lnTo>
                  <a:pt x="864847" y="185940"/>
                </a:lnTo>
                <a:close/>
              </a:path>
              <a:path w="870584" h="341630">
                <a:moveTo>
                  <a:pt x="670369" y="80022"/>
                </a:moveTo>
                <a:lnTo>
                  <a:pt x="536638" y="80022"/>
                </a:lnTo>
                <a:lnTo>
                  <a:pt x="535597" y="97572"/>
                </a:lnTo>
                <a:lnTo>
                  <a:pt x="534362" y="113836"/>
                </a:lnTo>
                <a:lnTo>
                  <a:pt x="529530" y="155049"/>
                </a:lnTo>
                <a:lnTo>
                  <a:pt x="521112" y="195168"/>
                </a:lnTo>
                <a:lnTo>
                  <a:pt x="498411" y="236359"/>
                </a:lnTo>
                <a:lnTo>
                  <a:pt x="481787" y="242138"/>
                </a:lnTo>
                <a:lnTo>
                  <a:pt x="466344" y="242138"/>
                </a:lnTo>
                <a:lnTo>
                  <a:pt x="466344" y="273634"/>
                </a:lnTo>
                <a:lnTo>
                  <a:pt x="467969" y="275310"/>
                </a:lnTo>
                <a:lnTo>
                  <a:pt x="474446" y="277736"/>
                </a:lnTo>
                <a:lnTo>
                  <a:pt x="479552" y="278320"/>
                </a:lnTo>
                <a:lnTo>
                  <a:pt x="493141" y="278320"/>
                </a:lnTo>
                <a:lnTo>
                  <a:pt x="531126" y="264172"/>
                </a:lnTo>
                <a:lnTo>
                  <a:pt x="553551" y="230737"/>
                </a:lnTo>
                <a:lnTo>
                  <a:pt x="565768" y="190535"/>
                </a:lnTo>
                <a:lnTo>
                  <a:pt x="572409" y="149532"/>
                </a:lnTo>
                <a:lnTo>
                  <a:pt x="575310" y="116027"/>
                </a:lnTo>
                <a:lnTo>
                  <a:pt x="670369" y="116027"/>
                </a:lnTo>
                <a:lnTo>
                  <a:pt x="670369" y="80022"/>
                </a:lnTo>
                <a:close/>
              </a:path>
              <a:path w="870584" h="341630">
                <a:moveTo>
                  <a:pt x="670369" y="116027"/>
                </a:moveTo>
                <a:lnTo>
                  <a:pt x="623316" y="116027"/>
                </a:lnTo>
                <a:lnTo>
                  <a:pt x="623316" y="275475"/>
                </a:lnTo>
                <a:lnTo>
                  <a:pt x="670369" y="275475"/>
                </a:lnTo>
                <a:lnTo>
                  <a:pt x="670369" y="116027"/>
                </a:lnTo>
                <a:close/>
              </a:path>
              <a:path w="870584" h="341630">
                <a:moveTo>
                  <a:pt x="368808" y="76974"/>
                </a:moveTo>
                <a:lnTo>
                  <a:pt x="329476" y="84594"/>
                </a:lnTo>
                <a:lnTo>
                  <a:pt x="294250" y="112069"/>
                </a:lnTo>
                <a:lnTo>
                  <a:pt x="276523" y="154146"/>
                </a:lnTo>
                <a:lnTo>
                  <a:pt x="274904" y="173545"/>
                </a:lnTo>
                <a:lnTo>
                  <a:pt x="275366" y="186023"/>
                </a:lnTo>
                <a:lnTo>
                  <a:pt x="286388" y="228167"/>
                </a:lnTo>
                <a:lnTo>
                  <a:pt x="316812" y="263186"/>
                </a:lnTo>
                <a:lnTo>
                  <a:pt x="361093" y="277898"/>
                </a:lnTo>
                <a:lnTo>
                  <a:pt x="371106" y="278320"/>
                </a:lnTo>
                <a:lnTo>
                  <a:pt x="377964" y="278320"/>
                </a:lnTo>
                <a:lnTo>
                  <a:pt x="420916" y="269087"/>
                </a:lnTo>
                <a:lnTo>
                  <a:pt x="451688" y="246329"/>
                </a:lnTo>
                <a:lnTo>
                  <a:pt x="448230" y="241947"/>
                </a:lnTo>
                <a:lnTo>
                  <a:pt x="367665" y="241947"/>
                </a:lnTo>
                <a:lnTo>
                  <a:pt x="360718" y="240766"/>
                </a:lnTo>
                <a:lnTo>
                  <a:pt x="329895" y="216954"/>
                </a:lnTo>
                <a:lnTo>
                  <a:pt x="321754" y="183641"/>
                </a:lnTo>
                <a:lnTo>
                  <a:pt x="447040" y="183641"/>
                </a:lnTo>
                <a:lnTo>
                  <a:pt x="449973" y="182422"/>
                </a:lnTo>
                <a:lnTo>
                  <a:pt x="453009" y="177457"/>
                </a:lnTo>
                <a:lnTo>
                  <a:pt x="453783" y="172669"/>
                </a:lnTo>
                <a:lnTo>
                  <a:pt x="453711" y="163699"/>
                </a:lnTo>
                <a:lnTo>
                  <a:pt x="453383" y="155270"/>
                </a:lnTo>
                <a:lnTo>
                  <a:pt x="322707" y="155270"/>
                </a:lnTo>
                <a:lnTo>
                  <a:pt x="324851" y="145209"/>
                </a:lnTo>
                <a:lnTo>
                  <a:pt x="351431" y="113598"/>
                </a:lnTo>
                <a:lnTo>
                  <a:pt x="369773" y="110693"/>
                </a:lnTo>
                <a:lnTo>
                  <a:pt x="438350" y="110693"/>
                </a:lnTo>
                <a:lnTo>
                  <a:pt x="435090" y="106103"/>
                </a:lnTo>
                <a:lnTo>
                  <a:pt x="402920" y="82880"/>
                </a:lnTo>
                <a:lnTo>
                  <a:pt x="377870" y="77343"/>
                </a:lnTo>
                <a:lnTo>
                  <a:pt x="368808" y="76974"/>
                </a:lnTo>
                <a:close/>
              </a:path>
              <a:path w="870584" h="341630">
                <a:moveTo>
                  <a:pt x="433324" y="224802"/>
                </a:moveTo>
                <a:lnTo>
                  <a:pt x="426466" y="224802"/>
                </a:lnTo>
                <a:lnTo>
                  <a:pt x="423456" y="225691"/>
                </a:lnTo>
                <a:lnTo>
                  <a:pt x="417233" y="229247"/>
                </a:lnTo>
                <a:lnTo>
                  <a:pt x="413613" y="231203"/>
                </a:lnTo>
                <a:lnTo>
                  <a:pt x="405358" y="235534"/>
                </a:lnTo>
                <a:lnTo>
                  <a:pt x="400532" y="237502"/>
                </a:lnTo>
                <a:lnTo>
                  <a:pt x="389483" y="241058"/>
                </a:lnTo>
                <a:lnTo>
                  <a:pt x="382917" y="241947"/>
                </a:lnTo>
                <a:lnTo>
                  <a:pt x="448230" y="241947"/>
                </a:lnTo>
                <a:lnTo>
                  <a:pt x="438150" y="229171"/>
                </a:lnTo>
                <a:lnTo>
                  <a:pt x="436257" y="226263"/>
                </a:lnTo>
                <a:lnTo>
                  <a:pt x="433324" y="224802"/>
                </a:lnTo>
                <a:close/>
              </a:path>
              <a:path w="870584" h="341630">
                <a:moveTo>
                  <a:pt x="438350" y="110693"/>
                </a:moveTo>
                <a:lnTo>
                  <a:pt x="376745" y="110693"/>
                </a:lnTo>
                <a:lnTo>
                  <a:pt x="382879" y="111861"/>
                </a:lnTo>
                <a:lnTo>
                  <a:pt x="393420" y="116560"/>
                </a:lnTo>
                <a:lnTo>
                  <a:pt x="411492" y="149161"/>
                </a:lnTo>
                <a:lnTo>
                  <a:pt x="411492" y="155270"/>
                </a:lnTo>
                <a:lnTo>
                  <a:pt x="453383" y="155270"/>
                </a:lnTo>
                <a:lnTo>
                  <a:pt x="439800" y="112736"/>
                </a:lnTo>
                <a:lnTo>
                  <a:pt x="438350" y="110693"/>
                </a:lnTo>
                <a:close/>
              </a:path>
              <a:path w="870584" h="341630">
                <a:moveTo>
                  <a:pt x="51447" y="0"/>
                </a:moveTo>
                <a:lnTo>
                  <a:pt x="0" y="0"/>
                </a:lnTo>
                <a:lnTo>
                  <a:pt x="0" y="275475"/>
                </a:lnTo>
                <a:lnTo>
                  <a:pt x="215087" y="275475"/>
                </a:lnTo>
                <a:lnTo>
                  <a:pt x="215087" y="341007"/>
                </a:lnTo>
                <a:lnTo>
                  <a:pt x="250761" y="341007"/>
                </a:lnTo>
                <a:lnTo>
                  <a:pt x="254673" y="339661"/>
                </a:lnTo>
                <a:lnTo>
                  <a:pt x="260642" y="334340"/>
                </a:lnTo>
                <a:lnTo>
                  <a:pt x="262140" y="330771"/>
                </a:lnTo>
                <a:lnTo>
                  <a:pt x="262140" y="236029"/>
                </a:lnTo>
                <a:lnTo>
                  <a:pt x="51447" y="236029"/>
                </a:lnTo>
                <a:lnTo>
                  <a:pt x="51447" y="0"/>
                </a:lnTo>
                <a:close/>
              </a:path>
              <a:path w="870584" h="341630">
                <a:moveTo>
                  <a:pt x="222694" y="0"/>
                </a:moveTo>
                <a:lnTo>
                  <a:pt x="171081" y="0"/>
                </a:lnTo>
                <a:lnTo>
                  <a:pt x="171081" y="236029"/>
                </a:lnTo>
                <a:lnTo>
                  <a:pt x="222694" y="236029"/>
                </a:lnTo>
                <a:lnTo>
                  <a:pt x="2226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2974" y="4874642"/>
            <a:ext cx="1242060" cy="344170"/>
          </a:xfrm>
          <a:custGeom>
            <a:avLst/>
            <a:gdLst/>
            <a:ahLst/>
            <a:cxnLst/>
            <a:rect l="l" t="t" r="r" b="b"/>
            <a:pathLst>
              <a:path w="1242059" h="344170">
                <a:moveTo>
                  <a:pt x="1113066" y="83235"/>
                </a:moveTo>
                <a:lnTo>
                  <a:pt x="1066012" y="83235"/>
                </a:lnTo>
                <a:lnTo>
                  <a:pt x="1066012" y="278701"/>
                </a:lnTo>
                <a:lnTo>
                  <a:pt x="1098461" y="278701"/>
                </a:lnTo>
                <a:lnTo>
                  <a:pt x="1101737" y="277418"/>
                </a:lnTo>
                <a:lnTo>
                  <a:pt x="1104582" y="274878"/>
                </a:lnTo>
                <a:lnTo>
                  <a:pt x="1107452" y="272351"/>
                </a:lnTo>
                <a:lnTo>
                  <a:pt x="1109751" y="269747"/>
                </a:lnTo>
                <a:lnTo>
                  <a:pt x="1111542" y="267081"/>
                </a:lnTo>
                <a:lnTo>
                  <a:pt x="1146640" y="217550"/>
                </a:lnTo>
                <a:lnTo>
                  <a:pt x="1111351" y="217550"/>
                </a:lnTo>
                <a:lnTo>
                  <a:pt x="1111846" y="213994"/>
                </a:lnTo>
                <a:lnTo>
                  <a:pt x="1112278" y="210464"/>
                </a:lnTo>
                <a:lnTo>
                  <a:pt x="1112901" y="203479"/>
                </a:lnTo>
                <a:lnTo>
                  <a:pt x="1112984" y="201866"/>
                </a:lnTo>
                <a:lnTo>
                  <a:pt x="1113066" y="83235"/>
                </a:lnTo>
                <a:close/>
              </a:path>
              <a:path w="1242059" h="344170">
                <a:moveTo>
                  <a:pt x="1241653" y="144399"/>
                </a:moveTo>
                <a:lnTo>
                  <a:pt x="1196314" y="144399"/>
                </a:lnTo>
                <a:lnTo>
                  <a:pt x="1195679" y="147955"/>
                </a:lnTo>
                <a:lnTo>
                  <a:pt x="1195235" y="151434"/>
                </a:lnTo>
                <a:lnTo>
                  <a:pt x="1194727" y="158305"/>
                </a:lnTo>
                <a:lnTo>
                  <a:pt x="1194600" y="278498"/>
                </a:lnTo>
                <a:lnTo>
                  <a:pt x="1241653" y="278498"/>
                </a:lnTo>
                <a:lnTo>
                  <a:pt x="1241653" y="144399"/>
                </a:lnTo>
                <a:close/>
              </a:path>
              <a:path w="1242059" h="344170">
                <a:moveTo>
                  <a:pt x="1241653" y="83057"/>
                </a:moveTo>
                <a:lnTo>
                  <a:pt x="1209395" y="83057"/>
                </a:lnTo>
                <a:lnTo>
                  <a:pt x="1206093" y="84289"/>
                </a:lnTo>
                <a:lnTo>
                  <a:pt x="1200238" y="89242"/>
                </a:lnTo>
                <a:lnTo>
                  <a:pt x="1197902" y="91884"/>
                </a:lnTo>
                <a:lnTo>
                  <a:pt x="1196124" y="94678"/>
                </a:lnTo>
                <a:lnTo>
                  <a:pt x="1158405" y="147637"/>
                </a:lnTo>
                <a:lnTo>
                  <a:pt x="1153706" y="154368"/>
                </a:lnTo>
                <a:lnTo>
                  <a:pt x="1148581" y="161632"/>
                </a:lnTo>
                <a:lnTo>
                  <a:pt x="1135824" y="179501"/>
                </a:lnTo>
                <a:lnTo>
                  <a:pt x="1132217" y="184594"/>
                </a:lnTo>
                <a:lnTo>
                  <a:pt x="1120969" y="200278"/>
                </a:lnTo>
                <a:lnTo>
                  <a:pt x="1119860" y="201866"/>
                </a:lnTo>
                <a:lnTo>
                  <a:pt x="1119720" y="202120"/>
                </a:lnTo>
                <a:lnTo>
                  <a:pt x="1116939" y="206184"/>
                </a:lnTo>
                <a:lnTo>
                  <a:pt x="1114145" y="211315"/>
                </a:lnTo>
                <a:lnTo>
                  <a:pt x="1111351" y="217550"/>
                </a:lnTo>
                <a:lnTo>
                  <a:pt x="1146640" y="217550"/>
                </a:lnTo>
                <a:lnTo>
                  <a:pt x="1178890" y="172275"/>
                </a:lnTo>
                <a:lnTo>
                  <a:pt x="1186508" y="161480"/>
                </a:lnTo>
                <a:lnTo>
                  <a:pt x="1187678" y="159893"/>
                </a:lnTo>
                <a:lnTo>
                  <a:pt x="1196314" y="144399"/>
                </a:lnTo>
                <a:lnTo>
                  <a:pt x="1241653" y="144399"/>
                </a:lnTo>
                <a:lnTo>
                  <a:pt x="1241653" y="83057"/>
                </a:lnTo>
                <a:close/>
              </a:path>
              <a:path w="1242059" h="344170">
                <a:moveTo>
                  <a:pt x="1019530" y="201726"/>
                </a:moveTo>
                <a:lnTo>
                  <a:pt x="972477" y="201726"/>
                </a:lnTo>
                <a:lnTo>
                  <a:pt x="972477" y="278498"/>
                </a:lnTo>
                <a:lnTo>
                  <a:pt x="1019530" y="278498"/>
                </a:lnTo>
                <a:lnTo>
                  <a:pt x="1019530" y="201726"/>
                </a:lnTo>
                <a:close/>
              </a:path>
              <a:path w="1242059" h="344170">
                <a:moveTo>
                  <a:pt x="902195" y="83057"/>
                </a:moveTo>
                <a:lnTo>
                  <a:pt x="855141" y="83057"/>
                </a:lnTo>
                <a:lnTo>
                  <a:pt x="855180" y="148780"/>
                </a:lnTo>
                <a:lnTo>
                  <a:pt x="868851" y="190364"/>
                </a:lnTo>
                <a:lnTo>
                  <a:pt x="905711" y="207829"/>
                </a:lnTo>
                <a:lnTo>
                  <a:pt x="915357" y="208686"/>
                </a:lnTo>
                <a:lnTo>
                  <a:pt x="925715" y="208686"/>
                </a:lnTo>
                <a:lnTo>
                  <a:pt x="936674" y="207931"/>
                </a:lnTo>
                <a:lnTo>
                  <a:pt x="948120" y="206521"/>
                </a:lnTo>
                <a:lnTo>
                  <a:pt x="960053" y="204453"/>
                </a:lnTo>
                <a:lnTo>
                  <a:pt x="972477" y="201726"/>
                </a:lnTo>
                <a:lnTo>
                  <a:pt x="1019530" y="201726"/>
                </a:lnTo>
                <a:lnTo>
                  <a:pt x="1019530" y="173926"/>
                </a:lnTo>
                <a:lnTo>
                  <a:pt x="931392" y="173926"/>
                </a:lnTo>
                <a:lnTo>
                  <a:pt x="924115" y="172999"/>
                </a:lnTo>
                <a:lnTo>
                  <a:pt x="912812" y="168554"/>
                </a:lnTo>
                <a:lnTo>
                  <a:pt x="908684" y="164998"/>
                </a:lnTo>
                <a:lnTo>
                  <a:pt x="903477" y="155219"/>
                </a:lnTo>
                <a:lnTo>
                  <a:pt x="902195" y="148780"/>
                </a:lnTo>
                <a:lnTo>
                  <a:pt x="902195" y="83057"/>
                </a:lnTo>
                <a:close/>
              </a:path>
              <a:path w="1242059" h="344170">
                <a:moveTo>
                  <a:pt x="1019530" y="83057"/>
                </a:moveTo>
                <a:lnTo>
                  <a:pt x="972477" y="83057"/>
                </a:lnTo>
                <a:lnTo>
                  <a:pt x="972477" y="168960"/>
                </a:lnTo>
                <a:lnTo>
                  <a:pt x="963398" y="170746"/>
                </a:lnTo>
                <a:lnTo>
                  <a:pt x="955005" y="172105"/>
                </a:lnTo>
                <a:lnTo>
                  <a:pt x="947302" y="173038"/>
                </a:lnTo>
                <a:lnTo>
                  <a:pt x="940295" y="173545"/>
                </a:lnTo>
                <a:lnTo>
                  <a:pt x="931392" y="173926"/>
                </a:lnTo>
                <a:lnTo>
                  <a:pt x="1019530" y="173926"/>
                </a:lnTo>
                <a:lnTo>
                  <a:pt x="1019530" y="83057"/>
                </a:lnTo>
                <a:close/>
              </a:path>
              <a:path w="1242059" h="344170">
                <a:moveTo>
                  <a:pt x="812976" y="116573"/>
                </a:moveTo>
                <a:lnTo>
                  <a:pt x="742746" y="116573"/>
                </a:lnTo>
                <a:lnTo>
                  <a:pt x="750182" y="117163"/>
                </a:lnTo>
                <a:lnTo>
                  <a:pt x="756694" y="118935"/>
                </a:lnTo>
                <a:lnTo>
                  <a:pt x="775309" y="155067"/>
                </a:lnTo>
                <a:lnTo>
                  <a:pt x="775309" y="166496"/>
                </a:lnTo>
                <a:lnTo>
                  <a:pt x="759241" y="167187"/>
                </a:lnTo>
                <a:lnTo>
                  <a:pt x="744548" y="168497"/>
                </a:lnTo>
                <a:lnTo>
                  <a:pt x="699066" y="179430"/>
                </a:lnTo>
                <a:lnTo>
                  <a:pt x="667349" y="201532"/>
                </a:lnTo>
                <a:lnTo>
                  <a:pt x="658164" y="221233"/>
                </a:lnTo>
                <a:lnTo>
                  <a:pt x="658164" y="237362"/>
                </a:lnTo>
                <a:lnTo>
                  <a:pt x="679234" y="272656"/>
                </a:lnTo>
                <a:lnTo>
                  <a:pt x="706869" y="281558"/>
                </a:lnTo>
                <a:lnTo>
                  <a:pt x="722096" y="281558"/>
                </a:lnTo>
                <a:lnTo>
                  <a:pt x="760514" y="269582"/>
                </a:lnTo>
                <a:lnTo>
                  <a:pt x="779691" y="254507"/>
                </a:lnTo>
                <a:lnTo>
                  <a:pt x="821232" y="254507"/>
                </a:lnTo>
                <a:lnTo>
                  <a:pt x="821232" y="249174"/>
                </a:lnTo>
                <a:lnTo>
                  <a:pt x="721728" y="249174"/>
                </a:lnTo>
                <a:lnTo>
                  <a:pt x="715340" y="247395"/>
                </a:lnTo>
                <a:lnTo>
                  <a:pt x="705561" y="240283"/>
                </a:lnTo>
                <a:lnTo>
                  <a:pt x="703122" y="234378"/>
                </a:lnTo>
                <a:lnTo>
                  <a:pt x="703122" y="221919"/>
                </a:lnTo>
                <a:lnTo>
                  <a:pt x="740930" y="198589"/>
                </a:lnTo>
                <a:lnTo>
                  <a:pt x="775309" y="195071"/>
                </a:lnTo>
                <a:lnTo>
                  <a:pt x="821232" y="195071"/>
                </a:lnTo>
                <a:lnTo>
                  <a:pt x="821232" y="155067"/>
                </a:lnTo>
                <a:lnTo>
                  <a:pt x="813659" y="117871"/>
                </a:lnTo>
                <a:lnTo>
                  <a:pt x="812976" y="116573"/>
                </a:lnTo>
                <a:close/>
              </a:path>
              <a:path w="1242059" h="344170">
                <a:moveTo>
                  <a:pt x="821232" y="254507"/>
                </a:moveTo>
                <a:lnTo>
                  <a:pt x="779691" y="254507"/>
                </a:lnTo>
                <a:lnTo>
                  <a:pt x="783882" y="268401"/>
                </a:lnTo>
                <a:lnTo>
                  <a:pt x="785291" y="272478"/>
                </a:lnTo>
                <a:lnTo>
                  <a:pt x="787184" y="275170"/>
                </a:lnTo>
                <a:lnTo>
                  <a:pt x="792022" y="277850"/>
                </a:lnTo>
                <a:lnTo>
                  <a:pt x="795439" y="278498"/>
                </a:lnTo>
                <a:lnTo>
                  <a:pt x="821232" y="278498"/>
                </a:lnTo>
                <a:lnTo>
                  <a:pt x="821232" y="254507"/>
                </a:lnTo>
                <a:close/>
              </a:path>
              <a:path w="1242059" h="344170">
                <a:moveTo>
                  <a:pt x="821232" y="195071"/>
                </a:moveTo>
                <a:lnTo>
                  <a:pt x="775309" y="195071"/>
                </a:lnTo>
                <a:lnTo>
                  <a:pt x="775309" y="228028"/>
                </a:lnTo>
                <a:lnTo>
                  <a:pt x="770232" y="233016"/>
                </a:lnTo>
                <a:lnTo>
                  <a:pt x="729602" y="249174"/>
                </a:lnTo>
                <a:lnTo>
                  <a:pt x="821232" y="249174"/>
                </a:lnTo>
                <a:lnTo>
                  <a:pt x="821232" y="195071"/>
                </a:lnTo>
                <a:close/>
              </a:path>
              <a:path w="1242059" h="344170">
                <a:moveTo>
                  <a:pt x="748652" y="79438"/>
                </a:moveTo>
                <a:lnTo>
                  <a:pt x="725792" y="81367"/>
                </a:lnTo>
                <a:lnTo>
                  <a:pt x="704645" y="87152"/>
                </a:lnTo>
                <a:lnTo>
                  <a:pt x="685210" y="96792"/>
                </a:lnTo>
                <a:lnTo>
                  <a:pt x="667486" y="110286"/>
                </a:lnTo>
                <a:lnTo>
                  <a:pt x="675868" y="125349"/>
                </a:lnTo>
                <a:lnTo>
                  <a:pt x="677278" y="127622"/>
                </a:lnTo>
                <a:lnTo>
                  <a:pt x="679107" y="129628"/>
                </a:lnTo>
                <a:lnTo>
                  <a:pt x="683691" y="133057"/>
                </a:lnTo>
                <a:lnTo>
                  <a:pt x="686473" y="133921"/>
                </a:lnTo>
                <a:lnTo>
                  <a:pt x="693597" y="133921"/>
                </a:lnTo>
                <a:lnTo>
                  <a:pt x="697052" y="133032"/>
                </a:lnTo>
                <a:lnTo>
                  <a:pt x="703275" y="129476"/>
                </a:lnTo>
                <a:lnTo>
                  <a:pt x="714362" y="123024"/>
                </a:lnTo>
                <a:lnTo>
                  <a:pt x="718769" y="121031"/>
                </a:lnTo>
                <a:lnTo>
                  <a:pt x="728802" y="117475"/>
                </a:lnTo>
                <a:lnTo>
                  <a:pt x="735114" y="116573"/>
                </a:lnTo>
                <a:lnTo>
                  <a:pt x="812976" y="116573"/>
                </a:lnTo>
                <a:lnTo>
                  <a:pt x="810390" y="111652"/>
                </a:lnTo>
                <a:lnTo>
                  <a:pt x="779322" y="85051"/>
                </a:lnTo>
                <a:lnTo>
                  <a:pt x="756991" y="79788"/>
                </a:lnTo>
                <a:lnTo>
                  <a:pt x="748652" y="79438"/>
                </a:lnTo>
                <a:close/>
              </a:path>
              <a:path w="1242059" h="344170">
                <a:moveTo>
                  <a:pt x="606920" y="119062"/>
                </a:moveTo>
                <a:lnTo>
                  <a:pt x="561200" y="119062"/>
                </a:lnTo>
                <a:lnTo>
                  <a:pt x="561200" y="244982"/>
                </a:lnTo>
                <a:lnTo>
                  <a:pt x="411086" y="244982"/>
                </a:lnTo>
                <a:lnTo>
                  <a:pt x="411086" y="344043"/>
                </a:lnTo>
                <a:lnTo>
                  <a:pt x="445236" y="344043"/>
                </a:lnTo>
                <a:lnTo>
                  <a:pt x="448513" y="342633"/>
                </a:lnTo>
                <a:lnTo>
                  <a:pt x="452704" y="337057"/>
                </a:lnTo>
                <a:lnTo>
                  <a:pt x="453670" y="334251"/>
                </a:lnTo>
                <a:lnTo>
                  <a:pt x="453758" y="278498"/>
                </a:lnTo>
                <a:lnTo>
                  <a:pt x="642734" y="278498"/>
                </a:lnTo>
                <a:lnTo>
                  <a:pt x="642734" y="243636"/>
                </a:lnTo>
                <a:lnTo>
                  <a:pt x="606920" y="243636"/>
                </a:lnTo>
                <a:lnTo>
                  <a:pt x="606920" y="119062"/>
                </a:lnTo>
                <a:close/>
              </a:path>
              <a:path w="1242059" h="344170">
                <a:moveTo>
                  <a:pt x="642734" y="278498"/>
                </a:moveTo>
                <a:lnTo>
                  <a:pt x="600062" y="278498"/>
                </a:lnTo>
                <a:lnTo>
                  <a:pt x="600062" y="344043"/>
                </a:lnTo>
                <a:lnTo>
                  <a:pt x="633336" y="344043"/>
                </a:lnTo>
                <a:lnTo>
                  <a:pt x="636549" y="342772"/>
                </a:lnTo>
                <a:lnTo>
                  <a:pt x="641489" y="337693"/>
                </a:lnTo>
                <a:lnTo>
                  <a:pt x="642734" y="334251"/>
                </a:lnTo>
                <a:lnTo>
                  <a:pt x="642734" y="278498"/>
                </a:lnTo>
                <a:close/>
              </a:path>
              <a:path w="1242059" h="344170">
                <a:moveTo>
                  <a:pt x="606920" y="83057"/>
                </a:moveTo>
                <a:lnTo>
                  <a:pt x="474522" y="83057"/>
                </a:lnTo>
                <a:lnTo>
                  <a:pt x="473491" y="100345"/>
                </a:lnTo>
                <a:lnTo>
                  <a:pt x="472320" y="116395"/>
                </a:lnTo>
                <a:lnTo>
                  <a:pt x="467973" y="157228"/>
                </a:lnTo>
                <a:lnTo>
                  <a:pt x="460319" y="197109"/>
                </a:lnTo>
                <a:lnTo>
                  <a:pt x="439051" y="238569"/>
                </a:lnTo>
                <a:lnTo>
                  <a:pt x="418515" y="244982"/>
                </a:lnTo>
                <a:lnTo>
                  <a:pt x="483666" y="244982"/>
                </a:lnTo>
                <a:lnTo>
                  <a:pt x="499620" y="205964"/>
                </a:lnTo>
                <a:lnTo>
                  <a:pt x="508241" y="163347"/>
                </a:lnTo>
                <a:lnTo>
                  <a:pt x="513003" y="119062"/>
                </a:lnTo>
                <a:lnTo>
                  <a:pt x="606920" y="119062"/>
                </a:lnTo>
                <a:lnTo>
                  <a:pt x="606920" y="83057"/>
                </a:lnTo>
                <a:close/>
              </a:path>
              <a:path w="1242059" h="344170">
                <a:moveTo>
                  <a:pt x="378649" y="116573"/>
                </a:moveTo>
                <a:lnTo>
                  <a:pt x="308406" y="116573"/>
                </a:lnTo>
                <a:lnTo>
                  <a:pt x="315848" y="117163"/>
                </a:lnTo>
                <a:lnTo>
                  <a:pt x="322360" y="118935"/>
                </a:lnTo>
                <a:lnTo>
                  <a:pt x="340982" y="155067"/>
                </a:lnTo>
                <a:lnTo>
                  <a:pt x="340982" y="166496"/>
                </a:lnTo>
                <a:lnTo>
                  <a:pt x="324903" y="167187"/>
                </a:lnTo>
                <a:lnTo>
                  <a:pt x="310211" y="168497"/>
                </a:lnTo>
                <a:lnTo>
                  <a:pt x="264734" y="179430"/>
                </a:lnTo>
                <a:lnTo>
                  <a:pt x="233022" y="201532"/>
                </a:lnTo>
                <a:lnTo>
                  <a:pt x="223824" y="221233"/>
                </a:lnTo>
                <a:lnTo>
                  <a:pt x="223824" y="237362"/>
                </a:lnTo>
                <a:lnTo>
                  <a:pt x="244906" y="272656"/>
                </a:lnTo>
                <a:lnTo>
                  <a:pt x="272529" y="281558"/>
                </a:lnTo>
                <a:lnTo>
                  <a:pt x="287769" y="281558"/>
                </a:lnTo>
                <a:lnTo>
                  <a:pt x="326186" y="269582"/>
                </a:lnTo>
                <a:lnTo>
                  <a:pt x="345363" y="254507"/>
                </a:lnTo>
                <a:lnTo>
                  <a:pt x="386892" y="254507"/>
                </a:lnTo>
                <a:lnTo>
                  <a:pt x="386892" y="249174"/>
                </a:lnTo>
                <a:lnTo>
                  <a:pt x="287375" y="249174"/>
                </a:lnTo>
                <a:lnTo>
                  <a:pt x="281000" y="247395"/>
                </a:lnTo>
                <a:lnTo>
                  <a:pt x="271221" y="240283"/>
                </a:lnTo>
                <a:lnTo>
                  <a:pt x="268782" y="234378"/>
                </a:lnTo>
                <a:lnTo>
                  <a:pt x="268782" y="221919"/>
                </a:lnTo>
                <a:lnTo>
                  <a:pt x="306590" y="198589"/>
                </a:lnTo>
                <a:lnTo>
                  <a:pt x="340982" y="195071"/>
                </a:lnTo>
                <a:lnTo>
                  <a:pt x="386892" y="195071"/>
                </a:lnTo>
                <a:lnTo>
                  <a:pt x="386892" y="155067"/>
                </a:lnTo>
                <a:lnTo>
                  <a:pt x="379331" y="117871"/>
                </a:lnTo>
                <a:lnTo>
                  <a:pt x="378649" y="116573"/>
                </a:lnTo>
                <a:close/>
              </a:path>
              <a:path w="1242059" h="344170">
                <a:moveTo>
                  <a:pt x="386892" y="254507"/>
                </a:moveTo>
                <a:lnTo>
                  <a:pt x="345363" y="254507"/>
                </a:lnTo>
                <a:lnTo>
                  <a:pt x="349554" y="268401"/>
                </a:lnTo>
                <a:lnTo>
                  <a:pt x="350951" y="272478"/>
                </a:lnTo>
                <a:lnTo>
                  <a:pt x="352856" y="275170"/>
                </a:lnTo>
                <a:lnTo>
                  <a:pt x="357682" y="277850"/>
                </a:lnTo>
                <a:lnTo>
                  <a:pt x="361111" y="278498"/>
                </a:lnTo>
                <a:lnTo>
                  <a:pt x="386892" y="278498"/>
                </a:lnTo>
                <a:lnTo>
                  <a:pt x="386892" y="254507"/>
                </a:lnTo>
                <a:close/>
              </a:path>
              <a:path w="1242059" h="344170">
                <a:moveTo>
                  <a:pt x="386892" y="195071"/>
                </a:moveTo>
                <a:lnTo>
                  <a:pt x="340982" y="195071"/>
                </a:lnTo>
                <a:lnTo>
                  <a:pt x="340982" y="228028"/>
                </a:lnTo>
                <a:lnTo>
                  <a:pt x="335905" y="233016"/>
                </a:lnTo>
                <a:lnTo>
                  <a:pt x="295262" y="249174"/>
                </a:lnTo>
                <a:lnTo>
                  <a:pt x="386892" y="249174"/>
                </a:lnTo>
                <a:lnTo>
                  <a:pt x="386892" y="195071"/>
                </a:lnTo>
                <a:close/>
              </a:path>
              <a:path w="1242059" h="344170">
                <a:moveTo>
                  <a:pt x="314312" y="79438"/>
                </a:moveTo>
                <a:lnTo>
                  <a:pt x="291452" y="81367"/>
                </a:lnTo>
                <a:lnTo>
                  <a:pt x="270306" y="87152"/>
                </a:lnTo>
                <a:lnTo>
                  <a:pt x="250875" y="96792"/>
                </a:lnTo>
                <a:lnTo>
                  <a:pt x="233159" y="110286"/>
                </a:lnTo>
                <a:lnTo>
                  <a:pt x="241541" y="125349"/>
                </a:lnTo>
                <a:lnTo>
                  <a:pt x="242925" y="127622"/>
                </a:lnTo>
                <a:lnTo>
                  <a:pt x="244779" y="129628"/>
                </a:lnTo>
                <a:lnTo>
                  <a:pt x="249351" y="133057"/>
                </a:lnTo>
                <a:lnTo>
                  <a:pt x="252145" y="133921"/>
                </a:lnTo>
                <a:lnTo>
                  <a:pt x="259257" y="133921"/>
                </a:lnTo>
                <a:lnTo>
                  <a:pt x="262712" y="133032"/>
                </a:lnTo>
                <a:lnTo>
                  <a:pt x="268935" y="129476"/>
                </a:lnTo>
                <a:lnTo>
                  <a:pt x="280022" y="123024"/>
                </a:lnTo>
                <a:lnTo>
                  <a:pt x="284429" y="121031"/>
                </a:lnTo>
                <a:lnTo>
                  <a:pt x="294462" y="117475"/>
                </a:lnTo>
                <a:lnTo>
                  <a:pt x="300786" y="116573"/>
                </a:lnTo>
                <a:lnTo>
                  <a:pt x="378649" y="116573"/>
                </a:lnTo>
                <a:lnTo>
                  <a:pt x="376061" y="111652"/>
                </a:lnTo>
                <a:lnTo>
                  <a:pt x="344982" y="85051"/>
                </a:lnTo>
                <a:lnTo>
                  <a:pt x="322658" y="79788"/>
                </a:lnTo>
                <a:lnTo>
                  <a:pt x="314312" y="79438"/>
                </a:lnTo>
                <a:close/>
              </a:path>
              <a:path w="1242059" h="344170">
                <a:moveTo>
                  <a:pt x="29959" y="214121"/>
                </a:moveTo>
                <a:lnTo>
                  <a:pt x="24244" y="214121"/>
                </a:lnTo>
                <a:lnTo>
                  <a:pt x="22059" y="214718"/>
                </a:lnTo>
                <a:lnTo>
                  <a:pt x="20091" y="215938"/>
                </a:lnTo>
                <a:lnTo>
                  <a:pt x="18110" y="217131"/>
                </a:lnTo>
                <a:lnTo>
                  <a:pt x="16433" y="218630"/>
                </a:lnTo>
                <a:lnTo>
                  <a:pt x="15036" y="220395"/>
                </a:lnTo>
                <a:lnTo>
                  <a:pt x="0" y="244982"/>
                </a:lnTo>
                <a:lnTo>
                  <a:pt x="5702" y="250431"/>
                </a:lnTo>
                <a:lnTo>
                  <a:pt x="43230" y="271271"/>
                </a:lnTo>
                <a:lnTo>
                  <a:pt x="83596" y="280525"/>
                </a:lnTo>
                <a:lnTo>
                  <a:pt x="97904" y="281165"/>
                </a:lnTo>
                <a:lnTo>
                  <a:pt x="109941" y="280731"/>
                </a:lnTo>
                <a:lnTo>
                  <a:pt x="151155" y="270425"/>
                </a:lnTo>
                <a:lnTo>
                  <a:pt x="186059" y="242214"/>
                </a:lnTo>
                <a:lnTo>
                  <a:pt x="187938" y="239268"/>
                </a:lnTo>
                <a:lnTo>
                  <a:pt x="99440" y="239268"/>
                </a:lnTo>
                <a:lnTo>
                  <a:pt x="91628" y="239022"/>
                </a:lnTo>
                <a:lnTo>
                  <a:pt x="46215" y="223519"/>
                </a:lnTo>
                <a:lnTo>
                  <a:pt x="33578" y="215430"/>
                </a:lnTo>
                <a:lnTo>
                  <a:pt x="29959" y="214121"/>
                </a:lnTo>
                <a:close/>
              </a:path>
              <a:path w="1242059" h="344170">
                <a:moveTo>
                  <a:pt x="186707" y="41719"/>
                </a:moveTo>
                <a:lnTo>
                  <a:pt x="97142" y="41719"/>
                </a:lnTo>
                <a:lnTo>
                  <a:pt x="108436" y="42307"/>
                </a:lnTo>
                <a:lnTo>
                  <a:pt x="118314" y="44073"/>
                </a:lnTo>
                <a:lnTo>
                  <a:pt x="146481" y="76377"/>
                </a:lnTo>
                <a:lnTo>
                  <a:pt x="145643" y="84809"/>
                </a:lnTo>
                <a:lnTo>
                  <a:pt x="117028" y="110796"/>
                </a:lnTo>
                <a:lnTo>
                  <a:pt x="95808" y="113156"/>
                </a:lnTo>
                <a:lnTo>
                  <a:pt x="60375" y="113156"/>
                </a:lnTo>
                <a:lnTo>
                  <a:pt x="60566" y="154305"/>
                </a:lnTo>
                <a:lnTo>
                  <a:pt x="107556" y="154305"/>
                </a:lnTo>
                <a:lnTo>
                  <a:pt x="114947" y="155219"/>
                </a:lnTo>
                <a:lnTo>
                  <a:pt x="152069" y="182499"/>
                </a:lnTo>
                <a:lnTo>
                  <a:pt x="153339" y="188087"/>
                </a:lnTo>
                <a:lnTo>
                  <a:pt x="153339" y="194297"/>
                </a:lnTo>
                <a:lnTo>
                  <a:pt x="131468" y="233042"/>
                </a:lnTo>
                <a:lnTo>
                  <a:pt x="99440" y="239268"/>
                </a:lnTo>
                <a:lnTo>
                  <a:pt x="187938" y="239268"/>
                </a:lnTo>
                <a:lnTo>
                  <a:pt x="201113" y="201388"/>
                </a:lnTo>
                <a:lnTo>
                  <a:pt x="201548" y="185737"/>
                </a:lnTo>
                <a:lnTo>
                  <a:pt x="200494" y="179565"/>
                </a:lnTo>
                <a:lnTo>
                  <a:pt x="170840" y="139598"/>
                </a:lnTo>
                <a:lnTo>
                  <a:pt x="158686" y="132956"/>
                </a:lnTo>
                <a:lnTo>
                  <a:pt x="166989" y="127724"/>
                </a:lnTo>
                <a:lnTo>
                  <a:pt x="192058" y="90724"/>
                </a:lnTo>
                <a:lnTo>
                  <a:pt x="194297" y="72186"/>
                </a:lnTo>
                <a:lnTo>
                  <a:pt x="193875" y="64448"/>
                </a:lnTo>
                <a:lnTo>
                  <a:pt x="192609" y="57026"/>
                </a:lnTo>
                <a:lnTo>
                  <a:pt x="190498" y="49923"/>
                </a:lnTo>
                <a:lnTo>
                  <a:pt x="187540" y="43141"/>
                </a:lnTo>
                <a:lnTo>
                  <a:pt x="186707" y="41719"/>
                </a:lnTo>
                <a:close/>
              </a:path>
              <a:path w="1242059" h="344170">
                <a:moveTo>
                  <a:pt x="97345" y="0"/>
                </a:moveTo>
                <a:lnTo>
                  <a:pt x="48475" y="7607"/>
                </a:lnTo>
                <a:lnTo>
                  <a:pt x="10464" y="28956"/>
                </a:lnTo>
                <a:lnTo>
                  <a:pt x="23037" y="53339"/>
                </a:lnTo>
                <a:lnTo>
                  <a:pt x="24561" y="55880"/>
                </a:lnTo>
                <a:lnTo>
                  <a:pt x="26212" y="57772"/>
                </a:lnTo>
                <a:lnTo>
                  <a:pt x="29768" y="60325"/>
                </a:lnTo>
                <a:lnTo>
                  <a:pt x="31927" y="60947"/>
                </a:lnTo>
                <a:lnTo>
                  <a:pt x="37134" y="60947"/>
                </a:lnTo>
                <a:lnTo>
                  <a:pt x="40157" y="59931"/>
                </a:lnTo>
                <a:lnTo>
                  <a:pt x="46888" y="55880"/>
                </a:lnTo>
                <a:lnTo>
                  <a:pt x="51003" y="53682"/>
                </a:lnTo>
                <a:lnTo>
                  <a:pt x="60794" y="48983"/>
                </a:lnTo>
                <a:lnTo>
                  <a:pt x="66573" y="46786"/>
                </a:lnTo>
                <a:lnTo>
                  <a:pt x="79908" y="42735"/>
                </a:lnTo>
                <a:lnTo>
                  <a:pt x="87871" y="41719"/>
                </a:lnTo>
                <a:lnTo>
                  <a:pt x="186707" y="41719"/>
                </a:lnTo>
                <a:lnTo>
                  <a:pt x="183795" y="36748"/>
                </a:lnTo>
                <a:lnTo>
                  <a:pt x="154271" y="11736"/>
                </a:lnTo>
                <a:lnTo>
                  <a:pt x="108215" y="331"/>
                </a:lnTo>
                <a:lnTo>
                  <a:pt x="973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70615" y="4824729"/>
            <a:ext cx="2418753" cy="33928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4835532" y="2758010"/>
            <a:ext cx="581025" cy="194945"/>
          </a:xfrm>
          <a:custGeom>
            <a:avLst/>
            <a:gdLst/>
            <a:ahLst/>
            <a:cxnLst/>
            <a:rect l="l" t="t" r="r" b="b"/>
            <a:pathLst>
              <a:path w="581025" h="194944">
                <a:moveTo>
                  <a:pt x="217373" y="0"/>
                </a:moveTo>
                <a:lnTo>
                  <a:pt x="217373" y="77228"/>
                </a:lnTo>
                <a:lnTo>
                  <a:pt x="0" y="77228"/>
                </a:lnTo>
                <a:lnTo>
                  <a:pt x="0" y="117513"/>
                </a:lnTo>
                <a:lnTo>
                  <a:pt x="217373" y="117513"/>
                </a:lnTo>
                <a:lnTo>
                  <a:pt x="217373" y="194754"/>
                </a:lnTo>
                <a:lnTo>
                  <a:pt x="580656" y="97447"/>
                </a:lnTo>
                <a:lnTo>
                  <a:pt x="217373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4691" y="4719734"/>
            <a:ext cx="581025" cy="194945"/>
          </a:xfrm>
          <a:custGeom>
            <a:avLst/>
            <a:gdLst/>
            <a:ahLst/>
            <a:cxnLst/>
            <a:rect l="l" t="t" r="r" b="b"/>
            <a:pathLst>
              <a:path w="581025" h="194945">
                <a:moveTo>
                  <a:pt x="362635" y="0"/>
                </a:moveTo>
                <a:lnTo>
                  <a:pt x="0" y="99555"/>
                </a:lnTo>
                <a:lnTo>
                  <a:pt x="363867" y="194754"/>
                </a:lnTo>
                <a:lnTo>
                  <a:pt x="363385" y="117513"/>
                </a:lnTo>
                <a:lnTo>
                  <a:pt x="580745" y="116166"/>
                </a:lnTo>
                <a:lnTo>
                  <a:pt x="580504" y="75907"/>
                </a:lnTo>
                <a:lnTo>
                  <a:pt x="363143" y="77241"/>
                </a:lnTo>
                <a:lnTo>
                  <a:pt x="362648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55615" y="5038250"/>
            <a:ext cx="581025" cy="194945"/>
          </a:xfrm>
          <a:custGeom>
            <a:avLst/>
            <a:gdLst/>
            <a:ahLst/>
            <a:cxnLst/>
            <a:rect l="l" t="t" r="r" b="b"/>
            <a:pathLst>
              <a:path w="581025" h="194945">
                <a:moveTo>
                  <a:pt x="217373" y="0"/>
                </a:moveTo>
                <a:lnTo>
                  <a:pt x="217373" y="77241"/>
                </a:lnTo>
                <a:lnTo>
                  <a:pt x="0" y="77241"/>
                </a:lnTo>
                <a:lnTo>
                  <a:pt x="0" y="117525"/>
                </a:lnTo>
                <a:lnTo>
                  <a:pt x="217373" y="117525"/>
                </a:lnTo>
                <a:lnTo>
                  <a:pt x="217373" y="194767"/>
                </a:lnTo>
                <a:lnTo>
                  <a:pt x="580656" y="97472"/>
                </a:lnTo>
                <a:lnTo>
                  <a:pt x="217373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82485" y="3129526"/>
            <a:ext cx="581025" cy="194945"/>
          </a:xfrm>
          <a:custGeom>
            <a:avLst/>
            <a:gdLst/>
            <a:ahLst/>
            <a:cxnLst/>
            <a:rect l="l" t="t" r="r" b="b"/>
            <a:pathLst>
              <a:path w="581025" h="194945">
                <a:moveTo>
                  <a:pt x="362635" y="0"/>
                </a:moveTo>
                <a:lnTo>
                  <a:pt x="0" y="99555"/>
                </a:lnTo>
                <a:lnTo>
                  <a:pt x="363855" y="194767"/>
                </a:lnTo>
                <a:lnTo>
                  <a:pt x="363385" y="117513"/>
                </a:lnTo>
                <a:lnTo>
                  <a:pt x="580758" y="116179"/>
                </a:lnTo>
                <a:lnTo>
                  <a:pt x="580504" y="75895"/>
                </a:lnTo>
                <a:lnTo>
                  <a:pt x="363143" y="77254"/>
                </a:lnTo>
                <a:lnTo>
                  <a:pt x="362661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80676" y="3705213"/>
            <a:ext cx="194945" cy="581025"/>
          </a:xfrm>
          <a:custGeom>
            <a:avLst/>
            <a:gdLst/>
            <a:ahLst/>
            <a:cxnLst/>
            <a:rect l="l" t="t" r="r" b="b"/>
            <a:pathLst>
              <a:path w="194945" h="581025">
                <a:moveTo>
                  <a:pt x="97459" y="0"/>
                </a:moveTo>
                <a:lnTo>
                  <a:pt x="0" y="363258"/>
                </a:lnTo>
                <a:lnTo>
                  <a:pt x="77241" y="363258"/>
                </a:lnTo>
                <a:lnTo>
                  <a:pt x="77241" y="580631"/>
                </a:lnTo>
                <a:lnTo>
                  <a:pt x="117513" y="580631"/>
                </a:lnTo>
                <a:lnTo>
                  <a:pt x="117513" y="363258"/>
                </a:lnTo>
                <a:lnTo>
                  <a:pt x="194754" y="363258"/>
                </a:lnTo>
                <a:lnTo>
                  <a:pt x="97459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2201" y="3758152"/>
            <a:ext cx="194945" cy="581025"/>
          </a:xfrm>
          <a:custGeom>
            <a:avLst/>
            <a:gdLst/>
            <a:ahLst/>
            <a:cxnLst/>
            <a:rect l="l" t="t" r="r" b="b"/>
            <a:pathLst>
              <a:path w="194945" h="581025">
                <a:moveTo>
                  <a:pt x="116154" y="0"/>
                </a:moveTo>
                <a:lnTo>
                  <a:pt x="75895" y="241"/>
                </a:lnTo>
                <a:lnTo>
                  <a:pt x="77241" y="217614"/>
                </a:lnTo>
                <a:lnTo>
                  <a:pt x="0" y="218084"/>
                </a:lnTo>
                <a:lnTo>
                  <a:pt x="99542" y="580745"/>
                </a:lnTo>
                <a:lnTo>
                  <a:pt x="194624" y="217373"/>
                </a:lnTo>
                <a:lnTo>
                  <a:pt x="117513" y="217373"/>
                </a:lnTo>
                <a:lnTo>
                  <a:pt x="116154" y="0"/>
                </a:lnTo>
                <a:close/>
              </a:path>
              <a:path w="194945" h="581025">
                <a:moveTo>
                  <a:pt x="194754" y="216877"/>
                </a:moveTo>
                <a:lnTo>
                  <a:pt x="117513" y="217373"/>
                </a:lnTo>
                <a:lnTo>
                  <a:pt x="194624" y="217373"/>
                </a:lnTo>
                <a:lnTo>
                  <a:pt x="194754" y="216877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77" y="417791"/>
            <a:ext cx="71564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Информационное </a:t>
            </a:r>
            <a:r>
              <a:rPr spc="-270" dirty="0"/>
              <a:t> </a:t>
            </a:r>
            <a:r>
              <a:rPr spc="-290" dirty="0"/>
              <a:t>с</a:t>
            </a:r>
            <a:r>
              <a:rPr spc="-260" dirty="0"/>
              <a:t>оп</a:t>
            </a:r>
            <a:r>
              <a:rPr spc="-270" dirty="0"/>
              <a:t>р</a:t>
            </a:r>
            <a:r>
              <a:rPr spc="-330" dirty="0"/>
              <a:t>ов</a:t>
            </a:r>
            <a:r>
              <a:rPr spc="-360" dirty="0"/>
              <a:t>о</a:t>
            </a:r>
            <a:r>
              <a:rPr spc="-204" dirty="0"/>
              <a:t>ж</a:t>
            </a:r>
            <a:r>
              <a:rPr spc="-90" dirty="0"/>
              <a:t>д</a:t>
            </a:r>
            <a:r>
              <a:rPr spc="-295" dirty="0"/>
              <a:t>ение</a:t>
            </a:r>
            <a:r>
              <a:rPr spc="-75" dirty="0"/>
              <a:t> </a:t>
            </a:r>
            <a:r>
              <a:rPr spc="-345" dirty="0"/>
              <a:t>п</a:t>
            </a:r>
            <a:r>
              <a:rPr spc="-270" dirty="0"/>
              <a:t>р</a:t>
            </a:r>
            <a:r>
              <a:rPr spc="-204" dirty="0"/>
              <a:t>оекта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4770366"/>
            <a:ext cx="513041" cy="5233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5412465"/>
            <a:ext cx="513041" cy="5233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6054565"/>
            <a:ext cx="513041" cy="5233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98434" y="3125876"/>
            <a:ext cx="10154285" cy="3931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 algn="ctr">
              <a:lnSpc>
                <a:spcPct val="100000"/>
              </a:lnSpc>
              <a:spcBef>
                <a:spcPts val="100"/>
              </a:spcBef>
            </a:pPr>
            <a:r>
              <a:rPr sz="3000" spc="35" dirty="0">
                <a:latin typeface="Tahoma"/>
                <a:cs typeface="Tahoma"/>
              </a:rPr>
              <a:t>Этот</a:t>
            </a:r>
            <a:r>
              <a:rPr sz="3000" spc="-185" dirty="0">
                <a:latin typeface="Tahoma"/>
                <a:cs typeface="Tahoma"/>
              </a:rPr>
              <a:t> </a:t>
            </a:r>
            <a:r>
              <a:rPr sz="3000" spc="40" dirty="0">
                <a:latin typeface="Tahoma"/>
                <a:cs typeface="Tahoma"/>
              </a:rPr>
              <a:t>пункт</a:t>
            </a:r>
            <a:r>
              <a:rPr sz="3000" spc="-185" dirty="0">
                <a:latin typeface="Tahoma"/>
                <a:cs typeface="Tahoma"/>
              </a:rPr>
              <a:t> </a:t>
            </a:r>
            <a:r>
              <a:rPr sz="3000" spc="-30" dirty="0">
                <a:latin typeface="Tahoma"/>
                <a:cs typeface="Tahoma"/>
              </a:rPr>
              <a:t>отвечает</a:t>
            </a:r>
            <a:r>
              <a:rPr sz="3000" spc="-185" dirty="0">
                <a:latin typeface="Tahoma"/>
                <a:cs typeface="Tahoma"/>
              </a:rPr>
              <a:t> </a:t>
            </a:r>
            <a:r>
              <a:rPr sz="3000" spc="-55" dirty="0">
                <a:latin typeface="Tahoma"/>
                <a:cs typeface="Tahoma"/>
              </a:rPr>
              <a:t>за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15" dirty="0">
                <a:latin typeface="Tahoma"/>
                <a:cs typeface="Tahoma"/>
              </a:rPr>
              <a:t>критерий</a:t>
            </a:r>
            <a:endParaRPr sz="3000">
              <a:latin typeface="Tahoma"/>
              <a:cs typeface="Tahoma"/>
            </a:endParaRPr>
          </a:p>
          <a:p>
            <a:pPr marL="487045" algn="ctr">
              <a:lnSpc>
                <a:spcPct val="100000"/>
              </a:lnSpc>
            </a:pPr>
            <a:r>
              <a:rPr sz="3000" b="1" spc="-225" dirty="0">
                <a:solidFill>
                  <a:srgbClr val="006E00"/>
                </a:solidFill>
                <a:latin typeface="Tahoma"/>
                <a:cs typeface="Tahoma"/>
              </a:rPr>
              <a:t>«Информационная</a:t>
            </a:r>
            <a:r>
              <a:rPr sz="3000" b="1" spc="-190" dirty="0">
                <a:solidFill>
                  <a:srgbClr val="006E00"/>
                </a:solidFill>
                <a:latin typeface="Tahoma"/>
                <a:cs typeface="Tahoma"/>
              </a:rPr>
              <a:t> </a:t>
            </a:r>
            <a:r>
              <a:rPr sz="3000" b="1" spc="-185" dirty="0">
                <a:solidFill>
                  <a:srgbClr val="006E00"/>
                </a:solidFill>
                <a:latin typeface="Tahoma"/>
                <a:cs typeface="Tahoma"/>
              </a:rPr>
              <a:t>открытость»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раскрыто,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как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вы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освещаете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55" dirty="0">
                <a:latin typeface="Tahoma"/>
                <a:cs typeface="Tahoma"/>
              </a:rPr>
              <a:t>проект</a:t>
            </a:r>
            <a:endParaRPr sz="3600">
              <a:latin typeface="Tahoma"/>
              <a:cs typeface="Tahoma"/>
            </a:endParaRPr>
          </a:p>
          <a:p>
            <a:pPr marL="12700" marR="5080">
              <a:lnSpc>
                <a:spcPct val="108500"/>
              </a:lnSpc>
              <a:spcBef>
                <a:spcPts val="370"/>
              </a:spcBef>
            </a:pPr>
            <a:r>
              <a:rPr sz="3600" spc="5" dirty="0">
                <a:latin typeface="Tahoma"/>
                <a:cs typeface="Tahoma"/>
              </a:rPr>
              <a:t>не </a:t>
            </a:r>
            <a:r>
              <a:rPr sz="3600" spc="-10" dirty="0">
                <a:latin typeface="Tahoma"/>
                <a:cs typeface="Tahoma"/>
              </a:rPr>
              <a:t>раскрыто, </a:t>
            </a:r>
            <a:r>
              <a:rPr sz="3600" spc="20" dirty="0">
                <a:latin typeface="Tahoma"/>
                <a:cs typeface="Tahoma"/>
              </a:rPr>
              <a:t>как </a:t>
            </a:r>
            <a:r>
              <a:rPr sz="3600" spc="30" dirty="0">
                <a:latin typeface="Tahoma"/>
                <a:cs typeface="Tahoma"/>
              </a:rPr>
              <a:t>освещают </a:t>
            </a:r>
            <a:r>
              <a:rPr sz="3600" spc="55" dirty="0">
                <a:latin typeface="Tahoma"/>
                <a:cs typeface="Tahoma"/>
              </a:rPr>
              <a:t>проект </a:t>
            </a:r>
            <a:r>
              <a:rPr sz="3600" spc="5" dirty="0">
                <a:latin typeface="Tahoma"/>
                <a:cs typeface="Tahoma"/>
              </a:rPr>
              <a:t>партнёры </a:t>
            </a:r>
            <a:r>
              <a:rPr sz="3600" spc="1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указано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220" dirty="0">
                <a:latin typeface="Tahoma"/>
                <a:cs typeface="Tahoma"/>
              </a:rPr>
              <a:t>СМИ,</a:t>
            </a:r>
            <a:r>
              <a:rPr sz="3600" spc="-210" dirty="0">
                <a:latin typeface="Tahoma"/>
                <a:cs typeface="Tahoma"/>
              </a:rPr>
              <a:t> </a:t>
            </a:r>
            <a:r>
              <a:rPr sz="3600" spc="-25" dirty="0">
                <a:latin typeface="Tahoma"/>
                <a:cs typeface="Tahoma"/>
              </a:rPr>
              <a:t>которое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отражено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5" dirty="0">
                <a:latin typeface="Tahoma"/>
                <a:cs typeface="Tahoma"/>
              </a:rPr>
              <a:t>партнёрах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40" dirty="0">
                <a:latin typeface="Tahoma"/>
                <a:cs typeface="Tahoma"/>
              </a:rPr>
              <a:t>и/или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25" dirty="0">
                <a:latin typeface="Tahoma"/>
                <a:cs typeface="Tahoma"/>
              </a:rPr>
              <a:t>отсутствует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60" dirty="0">
                <a:latin typeface="Tahoma"/>
                <a:cs typeface="Tahoma"/>
              </a:rPr>
              <a:t>письмо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45" dirty="0">
                <a:latin typeface="Tahoma"/>
                <a:cs typeface="Tahoma"/>
              </a:rPr>
              <a:t>поддержки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74" y="417780"/>
            <a:ext cx="54521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П</a:t>
            </a:r>
            <a:r>
              <a:rPr spc="-395" dirty="0"/>
              <a:t>а</a:t>
            </a:r>
            <a:r>
              <a:rPr spc="-290" dirty="0"/>
              <a:t>р</a:t>
            </a:r>
            <a:r>
              <a:rPr spc="-220" dirty="0"/>
              <a:t>тнё</a:t>
            </a:r>
            <a:r>
              <a:rPr spc="-240" dirty="0"/>
              <a:t>р</a:t>
            </a:r>
            <a:r>
              <a:rPr spc="-409" dirty="0"/>
              <a:t>ы</a:t>
            </a:r>
            <a:r>
              <a:rPr spc="-300" dirty="0"/>
              <a:t> </a:t>
            </a:r>
            <a:r>
              <a:rPr spc="-310" dirty="0"/>
              <a:t>п</a:t>
            </a:r>
            <a:r>
              <a:rPr spc="-305" dirty="0"/>
              <a:t>р</a:t>
            </a:r>
            <a:r>
              <a:rPr spc="-204" dirty="0"/>
              <a:t>оекта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4770366"/>
            <a:ext cx="513041" cy="52339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53" y="5412465"/>
            <a:ext cx="513041" cy="5233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6054565"/>
            <a:ext cx="513041" cy="5233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07337" y="2649931"/>
            <a:ext cx="10941050" cy="432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15645" algn="ctr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Tahoma"/>
                <a:cs typeface="Tahoma"/>
              </a:rPr>
              <a:t>Партнёры</a:t>
            </a:r>
            <a:r>
              <a:rPr sz="3000" spc="-190" dirty="0">
                <a:latin typeface="Tahoma"/>
                <a:cs typeface="Tahoma"/>
              </a:rPr>
              <a:t> </a:t>
            </a:r>
            <a:r>
              <a:rPr sz="3000" spc="10" dirty="0">
                <a:latin typeface="Tahoma"/>
                <a:cs typeface="Tahoma"/>
              </a:rPr>
              <a:t>проекта</a:t>
            </a:r>
            <a:r>
              <a:rPr sz="3000" spc="-175" dirty="0">
                <a:latin typeface="Tahoma"/>
                <a:cs typeface="Tahoma"/>
              </a:rPr>
              <a:t> </a:t>
            </a:r>
            <a:r>
              <a:rPr sz="3000" b="1" spc="-200" dirty="0">
                <a:solidFill>
                  <a:srgbClr val="006E00"/>
                </a:solidFill>
                <a:latin typeface="Tahoma"/>
                <a:cs typeface="Tahoma"/>
              </a:rPr>
              <a:t>подтверждают</a:t>
            </a:r>
            <a:endParaRPr sz="3000">
              <a:latin typeface="Tahoma"/>
              <a:cs typeface="Tahoma"/>
            </a:endParaRPr>
          </a:p>
          <a:p>
            <a:pPr marL="12065" marR="728345" algn="ctr">
              <a:lnSpc>
                <a:spcPct val="100000"/>
              </a:lnSpc>
            </a:pPr>
            <a:r>
              <a:rPr sz="3000" spc="-30" dirty="0">
                <a:latin typeface="Tahoma"/>
                <a:cs typeface="Tahoma"/>
              </a:rPr>
              <a:t>софинансирование,</a:t>
            </a:r>
            <a:r>
              <a:rPr sz="3000" spc="-150" dirty="0">
                <a:latin typeface="Tahoma"/>
                <a:cs typeface="Tahoma"/>
              </a:rPr>
              <a:t> </a:t>
            </a:r>
            <a:r>
              <a:rPr sz="3000" spc="-40" dirty="0">
                <a:latin typeface="Tahoma"/>
                <a:cs typeface="Tahoma"/>
              </a:rPr>
              <a:t>географию</a:t>
            </a:r>
            <a:r>
              <a:rPr sz="3000" spc="-165" dirty="0">
                <a:latin typeface="Tahoma"/>
                <a:cs typeface="Tahoma"/>
              </a:rPr>
              <a:t> </a:t>
            </a:r>
            <a:r>
              <a:rPr sz="3000" spc="-20" dirty="0">
                <a:latin typeface="Tahoma"/>
                <a:cs typeface="Tahoma"/>
              </a:rPr>
              <a:t>проекта,</a:t>
            </a:r>
            <a:r>
              <a:rPr sz="3000" spc="-150" dirty="0">
                <a:latin typeface="Tahoma"/>
                <a:cs typeface="Tahoma"/>
              </a:rPr>
              <a:t> </a:t>
            </a:r>
            <a:r>
              <a:rPr sz="3000" spc="20" dirty="0">
                <a:latin typeface="Tahoma"/>
                <a:cs typeface="Tahoma"/>
              </a:rPr>
              <a:t>информационное </a:t>
            </a:r>
            <a:r>
              <a:rPr sz="3000" spc="-919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сопровождение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Tahoma"/>
              <a:cs typeface="Tahoma"/>
            </a:endParaRPr>
          </a:p>
          <a:p>
            <a:pPr marL="303530">
              <a:lnSpc>
                <a:spcPct val="100000"/>
              </a:lnSpc>
            </a:pPr>
            <a:r>
              <a:rPr sz="3600" dirty="0">
                <a:latin typeface="Tahoma"/>
                <a:cs typeface="Tahoma"/>
              </a:rPr>
              <a:t>нет</a:t>
            </a:r>
            <a:r>
              <a:rPr sz="3600" spc="-245" dirty="0">
                <a:latin typeface="Tahoma"/>
                <a:cs typeface="Tahoma"/>
              </a:rPr>
              <a:t> </a:t>
            </a:r>
            <a:r>
              <a:rPr sz="3600" spc="45" dirty="0">
                <a:latin typeface="Tahoma"/>
                <a:cs typeface="Tahoma"/>
              </a:rPr>
              <a:t>писем</a:t>
            </a:r>
            <a:r>
              <a:rPr sz="3600" spc="-245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поддержки</a:t>
            </a:r>
            <a:endParaRPr sz="3600">
              <a:latin typeface="Tahoma"/>
              <a:cs typeface="Tahoma"/>
            </a:endParaRPr>
          </a:p>
          <a:p>
            <a:pPr marL="303530">
              <a:lnSpc>
                <a:spcPct val="100000"/>
              </a:lnSpc>
              <a:spcBef>
                <a:spcPts val="740"/>
              </a:spcBef>
            </a:pP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60" dirty="0">
                <a:latin typeface="Tahoma"/>
                <a:cs typeface="Tahoma"/>
              </a:rPr>
              <a:t>у</a:t>
            </a:r>
            <a:r>
              <a:rPr sz="3600" spc="70" dirty="0">
                <a:latin typeface="Tahoma"/>
                <a:cs typeface="Tahoma"/>
              </a:rPr>
              <a:t>к</a:t>
            </a:r>
            <a:r>
              <a:rPr sz="3600" spc="-65" dirty="0">
                <a:latin typeface="Tahoma"/>
                <a:cs typeface="Tahoma"/>
              </a:rPr>
              <a:t>азана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-185" dirty="0">
                <a:latin typeface="Tahoma"/>
                <a:cs typeface="Tahoma"/>
              </a:rPr>
              <a:t>о</a:t>
            </a:r>
            <a:r>
              <a:rPr sz="3600" spc="210" dirty="0">
                <a:latin typeface="Tahoma"/>
                <a:cs typeface="Tahoma"/>
              </a:rPr>
              <a:t>д</a:t>
            </a:r>
            <a:r>
              <a:rPr sz="3600" spc="90" dirty="0">
                <a:latin typeface="Tahoma"/>
                <a:cs typeface="Tahoma"/>
              </a:rPr>
              <a:t>д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-245" dirty="0">
                <a:latin typeface="Tahoma"/>
                <a:cs typeface="Tahoma"/>
              </a:rPr>
              <a:t>р</a:t>
            </a:r>
            <a:r>
              <a:rPr sz="3600" spc="225" dirty="0">
                <a:latin typeface="Tahoma"/>
                <a:cs typeface="Tahoma"/>
              </a:rPr>
              <a:t>ж</a:t>
            </a:r>
            <a:r>
              <a:rPr sz="3600" spc="70" dirty="0">
                <a:latin typeface="Tahoma"/>
                <a:cs typeface="Tahoma"/>
              </a:rPr>
              <a:t>к</a:t>
            </a:r>
            <a:r>
              <a:rPr sz="3600" spc="-95" dirty="0">
                <a:latin typeface="Tahoma"/>
                <a:cs typeface="Tahoma"/>
              </a:rPr>
              <a:t>а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45" dirty="0">
                <a:latin typeface="Tahoma"/>
                <a:cs typeface="Tahoma"/>
              </a:rPr>
              <a:t>и</a:t>
            </a:r>
            <a:r>
              <a:rPr sz="3600" spc="55" dirty="0">
                <a:latin typeface="Tahoma"/>
                <a:cs typeface="Tahoma"/>
              </a:rPr>
              <a:t>с</a:t>
            </a:r>
            <a:r>
              <a:rPr sz="3600" spc="-75" dirty="0">
                <a:latin typeface="Tahoma"/>
                <a:cs typeface="Tahoma"/>
              </a:rPr>
              <a:t>ь</a:t>
            </a:r>
            <a:r>
              <a:rPr sz="3600" spc="235" dirty="0">
                <a:latin typeface="Tahoma"/>
                <a:cs typeface="Tahoma"/>
              </a:rPr>
              <a:t>м</a:t>
            </a:r>
            <a:r>
              <a:rPr sz="3600" spc="5" dirty="0">
                <a:latin typeface="Tahoma"/>
                <a:cs typeface="Tahoma"/>
              </a:rPr>
              <a:t>е</a:t>
            </a:r>
            <a:endParaRPr sz="3600">
              <a:latin typeface="Tahoma"/>
              <a:cs typeface="Tahoma"/>
            </a:endParaRPr>
          </a:p>
          <a:p>
            <a:pPr marL="303530" marR="5080">
              <a:lnSpc>
                <a:spcPts val="4380"/>
              </a:lnSpc>
              <a:spcBef>
                <a:spcPts val="40"/>
              </a:spcBef>
            </a:pPr>
            <a:r>
              <a:rPr sz="3600" spc="60" dirty="0">
                <a:latin typeface="Tahoma"/>
                <a:cs typeface="Tahoma"/>
              </a:rPr>
              <a:t>письмо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50" dirty="0">
                <a:latin typeface="Tahoma"/>
                <a:cs typeface="Tahoma"/>
              </a:rPr>
              <a:t>соответствует</a:t>
            </a:r>
            <a:r>
              <a:rPr sz="3600" spc="-229" dirty="0">
                <a:latin typeface="Tahoma"/>
                <a:cs typeface="Tahoma"/>
              </a:rPr>
              <a:t> </a:t>
            </a:r>
            <a:r>
              <a:rPr sz="3600" spc="-25" dirty="0">
                <a:latin typeface="Tahoma"/>
                <a:cs typeface="Tahoma"/>
              </a:rPr>
              <a:t>названию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проекта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150" dirty="0">
                <a:latin typeface="Tahoma"/>
                <a:cs typeface="Tahoma"/>
              </a:rPr>
              <a:t>и/</a:t>
            </a:r>
            <a:r>
              <a:rPr sz="3600" spc="-130" dirty="0">
                <a:latin typeface="Tahoma"/>
                <a:cs typeface="Tahoma"/>
              </a:rPr>
              <a:t> </a:t>
            </a:r>
            <a:r>
              <a:rPr sz="3600" spc="65" dirty="0">
                <a:latin typeface="Tahoma"/>
                <a:cs typeface="Tahoma"/>
              </a:rPr>
              <a:t>или </a:t>
            </a:r>
            <a:r>
              <a:rPr sz="3600" spc="-1110" dirty="0">
                <a:latin typeface="Tahoma"/>
                <a:cs typeface="Tahoma"/>
              </a:rPr>
              <a:t> </a:t>
            </a:r>
            <a:r>
              <a:rPr sz="3600" spc="20" dirty="0">
                <a:latin typeface="Tahoma"/>
                <a:cs typeface="Tahoma"/>
              </a:rPr>
              <a:t>конкурсу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580" y="417767"/>
            <a:ext cx="51136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К</a:t>
            </a:r>
            <a:r>
              <a:rPr spc="-145" dirty="0"/>
              <a:t>о</a:t>
            </a:r>
            <a:r>
              <a:rPr spc="-185" dirty="0"/>
              <a:t>м</a:t>
            </a:r>
            <a:r>
              <a:rPr spc="-395" dirty="0"/>
              <a:t>а</a:t>
            </a:r>
            <a:r>
              <a:rPr spc="-250" dirty="0"/>
              <a:t>нда</a:t>
            </a:r>
            <a:r>
              <a:rPr spc="-305" dirty="0"/>
              <a:t> </a:t>
            </a:r>
            <a:r>
              <a:rPr spc="-310" dirty="0"/>
              <a:t>п</a:t>
            </a:r>
            <a:r>
              <a:rPr spc="-305" dirty="0"/>
              <a:t>р</a:t>
            </a:r>
            <a:r>
              <a:rPr spc="-204" dirty="0"/>
              <a:t>оекта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4524963"/>
            <a:ext cx="513039" cy="52336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466" y="5167075"/>
            <a:ext cx="513039" cy="52336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56" y="5809174"/>
            <a:ext cx="513041" cy="5233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98434" y="2757754"/>
            <a:ext cx="8724265" cy="406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7545" algn="ctr">
              <a:lnSpc>
                <a:spcPct val="100000"/>
              </a:lnSpc>
              <a:spcBef>
                <a:spcPts val="100"/>
              </a:spcBef>
            </a:pPr>
            <a:r>
              <a:rPr sz="3000" spc="75" dirty="0">
                <a:latin typeface="Tahoma"/>
                <a:cs typeface="Tahoma"/>
              </a:rPr>
              <a:t>По</a:t>
            </a:r>
            <a:r>
              <a:rPr sz="3000" spc="-180" dirty="0">
                <a:latin typeface="Tahoma"/>
                <a:cs typeface="Tahoma"/>
              </a:rPr>
              <a:t> </a:t>
            </a:r>
            <a:r>
              <a:rPr sz="3000" spc="5" dirty="0">
                <a:latin typeface="Tahoma"/>
                <a:cs typeface="Tahoma"/>
              </a:rPr>
              <a:t>образованию</a:t>
            </a:r>
            <a:r>
              <a:rPr sz="3000" spc="-185" dirty="0">
                <a:latin typeface="Tahoma"/>
                <a:cs typeface="Tahoma"/>
              </a:rPr>
              <a:t> </a:t>
            </a:r>
            <a:r>
              <a:rPr sz="3000" spc="35" dirty="0">
                <a:latin typeface="Tahoma"/>
                <a:cs typeface="Tahoma"/>
              </a:rPr>
              <a:t>и</a:t>
            </a:r>
            <a:r>
              <a:rPr sz="3000" spc="-185" dirty="0">
                <a:latin typeface="Tahoma"/>
                <a:cs typeface="Tahoma"/>
              </a:rPr>
              <a:t> </a:t>
            </a:r>
            <a:r>
              <a:rPr sz="3000" spc="80" dirty="0">
                <a:latin typeface="Tahoma"/>
                <a:cs typeface="Tahoma"/>
              </a:rPr>
              <a:t>месту</a:t>
            </a:r>
            <a:r>
              <a:rPr sz="3000" spc="-185" dirty="0">
                <a:latin typeface="Tahoma"/>
                <a:cs typeface="Tahoma"/>
              </a:rPr>
              <a:t> </a:t>
            </a:r>
            <a:r>
              <a:rPr sz="3000" spc="30" dirty="0">
                <a:latin typeface="Tahoma"/>
                <a:cs typeface="Tahoma"/>
              </a:rPr>
              <a:t>работы</a:t>
            </a:r>
            <a:endParaRPr sz="3000">
              <a:latin typeface="Tahoma"/>
              <a:cs typeface="Tahoma"/>
            </a:endParaRPr>
          </a:p>
          <a:p>
            <a:pPr marL="1947545" algn="ctr">
              <a:lnSpc>
                <a:spcPct val="100000"/>
              </a:lnSpc>
            </a:pPr>
            <a:r>
              <a:rPr sz="3000" b="1" spc="-195" dirty="0">
                <a:solidFill>
                  <a:srgbClr val="990000"/>
                </a:solidFill>
                <a:latin typeface="Tahoma"/>
                <a:cs typeface="Tahoma"/>
              </a:rPr>
              <a:t>не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b="1" spc="-300" dirty="0">
                <a:solidFill>
                  <a:srgbClr val="990000"/>
                </a:solidFill>
                <a:latin typeface="Tahoma"/>
                <a:cs typeface="Tahoma"/>
              </a:rPr>
              <a:t>в</a:t>
            </a:r>
            <a:r>
              <a:rPr sz="3000" b="1" spc="-185" dirty="0">
                <a:solidFill>
                  <a:srgbClr val="990000"/>
                </a:solidFill>
                <a:latin typeface="Tahoma"/>
                <a:cs typeface="Tahoma"/>
              </a:rPr>
              <a:t>с</a:t>
            </a:r>
            <a:r>
              <a:rPr sz="3000" b="1" spc="-165" dirty="0">
                <a:solidFill>
                  <a:srgbClr val="990000"/>
                </a:solidFill>
                <a:latin typeface="Tahoma"/>
                <a:cs typeface="Tahoma"/>
              </a:rPr>
              <a:t>е</a:t>
            </a:r>
            <a:r>
              <a:rPr sz="3000" b="1" spc="-560" dirty="0">
                <a:solidFill>
                  <a:srgbClr val="990000"/>
                </a:solidFill>
                <a:latin typeface="Tahoma"/>
                <a:cs typeface="Tahoma"/>
              </a:rPr>
              <a:t>г</a:t>
            </a:r>
            <a:r>
              <a:rPr sz="3000" b="1" spc="-125" dirty="0">
                <a:solidFill>
                  <a:srgbClr val="990000"/>
                </a:solidFill>
                <a:latin typeface="Tahoma"/>
                <a:cs typeface="Tahoma"/>
              </a:rPr>
              <a:t>да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 </a:t>
            </a:r>
            <a:r>
              <a:rPr sz="3000" b="1" spc="-110" dirty="0">
                <a:solidFill>
                  <a:srgbClr val="990000"/>
                </a:solidFill>
                <a:latin typeface="Tahoma"/>
                <a:cs typeface="Tahoma"/>
              </a:rPr>
              <a:t>о</a:t>
            </a:r>
            <a:r>
              <a:rPr sz="3000" b="1" spc="-240" dirty="0">
                <a:solidFill>
                  <a:srgbClr val="990000"/>
                </a:solidFill>
                <a:latin typeface="Tahoma"/>
                <a:cs typeface="Tahoma"/>
              </a:rPr>
              <a:t>ч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евидны </a:t>
            </a:r>
            <a:r>
              <a:rPr sz="3000" b="1" spc="-225" dirty="0">
                <a:solidFill>
                  <a:srgbClr val="990000"/>
                </a:solidFill>
                <a:latin typeface="Tahoma"/>
                <a:cs typeface="Tahoma"/>
              </a:rPr>
              <a:t>к</a:t>
            </a:r>
            <a:r>
              <a:rPr sz="3000" b="1" spc="-110" dirty="0">
                <a:solidFill>
                  <a:srgbClr val="990000"/>
                </a:solidFill>
                <a:latin typeface="Tahoma"/>
                <a:cs typeface="Tahoma"/>
              </a:rPr>
              <a:t>о</a:t>
            </a:r>
            <a:r>
              <a:rPr sz="3000" b="1" spc="-100" dirty="0">
                <a:solidFill>
                  <a:srgbClr val="990000"/>
                </a:solidFill>
                <a:latin typeface="Tahoma"/>
                <a:cs typeface="Tahoma"/>
              </a:rPr>
              <a:t>м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пе</a:t>
            </a:r>
            <a:r>
              <a:rPr sz="3000" b="1" spc="-60" dirty="0">
                <a:solidFill>
                  <a:srgbClr val="990000"/>
                </a:solidFill>
                <a:latin typeface="Tahoma"/>
                <a:cs typeface="Tahoma"/>
              </a:rPr>
              <a:t>т</a:t>
            </a:r>
            <a:r>
              <a:rPr sz="3000" b="1" spc="-165" dirty="0">
                <a:solidFill>
                  <a:srgbClr val="990000"/>
                </a:solidFill>
                <a:latin typeface="Tahoma"/>
                <a:cs typeface="Tahoma"/>
              </a:rPr>
              <a:t>енци</a:t>
            </a:r>
            <a:r>
              <a:rPr sz="3000" b="1" spc="-190" dirty="0">
                <a:solidFill>
                  <a:srgbClr val="990000"/>
                </a:solidFill>
                <a:latin typeface="Tahoma"/>
                <a:cs typeface="Tahoma"/>
              </a:rPr>
              <a:t>и</a:t>
            </a:r>
            <a:r>
              <a:rPr sz="3000" spc="-190" dirty="0">
                <a:latin typeface="Tahoma"/>
                <a:cs typeface="Tahoma"/>
              </a:rPr>
              <a:t>!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150">
              <a:latin typeface="Tahoma"/>
              <a:cs typeface="Tahoma"/>
            </a:endParaRPr>
          </a:p>
          <a:p>
            <a:pPr marL="12700" marR="5080">
              <a:lnSpc>
                <a:spcPct val="117000"/>
              </a:lnSpc>
            </a:pPr>
            <a:r>
              <a:rPr sz="3600" spc="5" dirty="0">
                <a:latin typeface="Tahoma"/>
                <a:cs typeface="Tahoma"/>
              </a:rPr>
              <a:t>не </a:t>
            </a:r>
            <a:r>
              <a:rPr sz="3600" spc="-15" dirty="0">
                <a:latin typeface="Tahoma"/>
                <a:cs typeface="Tahoma"/>
              </a:rPr>
              <a:t>указан </a:t>
            </a:r>
            <a:r>
              <a:rPr sz="3600" spc="85" dirty="0">
                <a:latin typeface="Tahoma"/>
                <a:cs typeface="Tahoma"/>
              </a:rPr>
              <a:t>опыт </a:t>
            </a:r>
            <a:r>
              <a:rPr sz="3600" spc="-100" dirty="0">
                <a:latin typeface="Tahoma"/>
                <a:cs typeface="Tahoma"/>
              </a:rPr>
              <a:t>в </a:t>
            </a:r>
            <a:r>
              <a:rPr sz="3600" spc="30" dirty="0">
                <a:latin typeface="Tahoma"/>
                <a:cs typeface="Tahoma"/>
              </a:rPr>
              <a:t>социальных </a:t>
            </a:r>
            <a:r>
              <a:rPr sz="3600" spc="25" dirty="0">
                <a:latin typeface="Tahoma"/>
                <a:cs typeface="Tahoma"/>
              </a:rPr>
              <a:t>проектах </a:t>
            </a:r>
            <a:r>
              <a:rPr sz="3600" spc="30" dirty="0">
                <a:latin typeface="Tahoma"/>
                <a:cs typeface="Tahoma"/>
              </a:rPr>
              <a:t> </a:t>
            </a:r>
            <a:r>
              <a:rPr sz="3600" spc="85" dirty="0">
                <a:latin typeface="Tahoma"/>
                <a:cs typeface="Tahoma"/>
              </a:rPr>
              <a:t>опыт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соответствует</a:t>
            </a:r>
            <a:r>
              <a:rPr sz="3600" spc="-22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указанной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40" dirty="0">
                <a:latin typeface="Tahoma"/>
                <a:cs typeface="Tahoma"/>
              </a:rPr>
              <a:t>роли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endParaRPr sz="3600">
              <a:latin typeface="Tahoma"/>
              <a:cs typeface="Tahoma"/>
            </a:endParaRPr>
          </a:p>
          <a:p>
            <a:pPr marL="12700" marR="5080">
              <a:lnSpc>
                <a:spcPct val="101400"/>
              </a:lnSpc>
              <a:spcBef>
                <a:spcPts val="675"/>
              </a:spcBef>
            </a:pPr>
            <a:r>
              <a:rPr sz="3600" dirty="0">
                <a:latin typeface="Tahoma"/>
                <a:cs typeface="Tahoma"/>
              </a:rPr>
              <a:t>п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45" dirty="0">
                <a:latin typeface="Tahoma"/>
                <a:cs typeface="Tahoma"/>
              </a:rPr>
              <a:t>ое</a:t>
            </a:r>
            <a:r>
              <a:rPr sz="3600" spc="75" dirty="0">
                <a:latin typeface="Tahoma"/>
                <a:cs typeface="Tahoma"/>
              </a:rPr>
              <a:t>к</a:t>
            </a:r>
            <a:r>
              <a:rPr sz="3600" spc="-10" dirty="0">
                <a:latin typeface="Tahoma"/>
                <a:cs typeface="Tahoma"/>
              </a:rPr>
              <a:t>т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-125" dirty="0">
                <a:latin typeface="Tahoma"/>
                <a:cs typeface="Tahoma"/>
              </a:rPr>
              <a:t> 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-20" dirty="0">
                <a:latin typeface="Tahoma"/>
                <a:cs typeface="Tahoma"/>
              </a:rPr>
              <a:t>о</a:t>
            </a:r>
            <a:r>
              <a:rPr sz="3600" spc="110" dirty="0">
                <a:latin typeface="Tahoma"/>
                <a:cs typeface="Tahoma"/>
              </a:rPr>
              <a:t>л</a:t>
            </a:r>
            <a:r>
              <a:rPr sz="3600" spc="-75" dirty="0">
                <a:latin typeface="Tahoma"/>
                <a:cs typeface="Tahoma"/>
              </a:rPr>
              <a:t>ь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п</a:t>
            </a:r>
            <a:r>
              <a:rPr sz="3600" spc="25" dirty="0">
                <a:latin typeface="Tahoma"/>
                <a:cs typeface="Tahoma"/>
              </a:rPr>
              <a:t>р</a:t>
            </a:r>
            <a:r>
              <a:rPr sz="3600" spc="45" dirty="0">
                <a:latin typeface="Tahoma"/>
                <a:cs typeface="Tahoma"/>
              </a:rPr>
              <a:t>ое</a:t>
            </a:r>
            <a:r>
              <a:rPr sz="3600" spc="75" dirty="0">
                <a:latin typeface="Tahoma"/>
                <a:cs typeface="Tahoma"/>
              </a:rPr>
              <a:t>к</a:t>
            </a:r>
            <a:r>
              <a:rPr sz="3600" spc="-10" dirty="0">
                <a:latin typeface="Tahoma"/>
                <a:cs typeface="Tahoma"/>
              </a:rPr>
              <a:t>т</a:t>
            </a:r>
            <a:r>
              <a:rPr sz="3600" spc="5" dirty="0">
                <a:latin typeface="Tahoma"/>
                <a:cs typeface="Tahoma"/>
              </a:rPr>
              <a:t>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5" dirty="0">
                <a:latin typeface="Tahoma"/>
                <a:cs typeface="Tahoma"/>
              </a:rPr>
              <a:t>не</a:t>
            </a:r>
            <a:r>
              <a:rPr sz="3600" spc="-215" dirty="0">
                <a:latin typeface="Tahoma"/>
                <a:cs typeface="Tahoma"/>
              </a:rPr>
              <a:t> </a:t>
            </a:r>
            <a:r>
              <a:rPr sz="3600" spc="-10" dirty="0">
                <a:latin typeface="Tahoma"/>
                <a:cs typeface="Tahoma"/>
              </a:rPr>
              <a:t>с</a:t>
            </a:r>
            <a:r>
              <a:rPr sz="3600" spc="90" dirty="0">
                <a:latin typeface="Tahoma"/>
                <a:cs typeface="Tahoma"/>
              </a:rPr>
              <a:t>о</a:t>
            </a:r>
            <a:r>
              <a:rPr sz="3600" spc="-60" dirty="0">
                <a:latin typeface="Tahoma"/>
                <a:cs typeface="Tahoma"/>
              </a:rPr>
              <a:t>о</a:t>
            </a:r>
            <a:r>
              <a:rPr sz="3600" spc="15" dirty="0">
                <a:latin typeface="Tahoma"/>
                <a:cs typeface="Tahoma"/>
              </a:rPr>
              <a:t>тв</a:t>
            </a:r>
            <a:r>
              <a:rPr sz="3600" spc="-70" dirty="0">
                <a:latin typeface="Tahoma"/>
                <a:cs typeface="Tahoma"/>
              </a:rPr>
              <a:t>е</a:t>
            </a:r>
            <a:r>
              <a:rPr sz="3600" spc="60" dirty="0">
                <a:latin typeface="Tahoma"/>
                <a:cs typeface="Tahoma"/>
              </a:rPr>
              <a:t>т</a:t>
            </a:r>
            <a:r>
              <a:rPr sz="3600" spc="100" dirty="0">
                <a:latin typeface="Tahoma"/>
                <a:cs typeface="Tahoma"/>
              </a:rPr>
              <a:t>ст</a:t>
            </a:r>
            <a:r>
              <a:rPr sz="3600" spc="-200" dirty="0">
                <a:latin typeface="Tahoma"/>
                <a:cs typeface="Tahoma"/>
              </a:rPr>
              <a:t>в</a:t>
            </a:r>
            <a:r>
              <a:rPr sz="3600" spc="-35" dirty="0">
                <a:latin typeface="Tahoma"/>
                <a:cs typeface="Tahoma"/>
              </a:rPr>
              <a:t>у</a:t>
            </a:r>
            <a:r>
              <a:rPr sz="3600" spc="-70" dirty="0">
                <a:latin typeface="Tahoma"/>
                <a:cs typeface="Tahoma"/>
              </a:rPr>
              <a:t>е</a:t>
            </a:r>
            <a:r>
              <a:rPr sz="3600" spc="110" dirty="0">
                <a:latin typeface="Tahoma"/>
                <a:cs typeface="Tahoma"/>
              </a:rPr>
              <a:t>т  </a:t>
            </a:r>
            <a:r>
              <a:rPr sz="3600" spc="-15" dirty="0">
                <a:latin typeface="Tahoma"/>
                <a:cs typeface="Tahoma"/>
              </a:rPr>
              <a:t>наи</a:t>
            </a:r>
            <a:r>
              <a:rPr sz="3600" spc="240" dirty="0">
                <a:latin typeface="Tahoma"/>
                <a:cs typeface="Tahoma"/>
              </a:rPr>
              <a:t>м</a:t>
            </a:r>
            <a:r>
              <a:rPr sz="3600" spc="30" dirty="0">
                <a:latin typeface="Tahoma"/>
                <a:cs typeface="Tahoma"/>
              </a:rPr>
              <a:t>ено</a:t>
            </a:r>
            <a:r>
              <a:rPr sz="3600" spc="-105" dirty="0">
                <a:latin typeface="Tahoma"/>
                <a:cs typeface="Tahoma"/>
              </a:rPr>
              <a:t>в</a:t>
            </a:r>
            <a:r>
              <a:rPr sz="3600" spc="10" dirty="0">
                <a:latin typeface="Tahoma"/>
                <a:cs typeface="Tahoma"/>
              </a:rPr>
              <a:t>анию</a:t>
            </a:r>
            <a:r>
              <a:rPr sz="3600" spc="-125" dirty="0">
                <a:latin typeface="Tahoma"/>
                <a:cs typeface="Tahoma"/>
              </a:rPr>
              <a:t> </a:t>
            </a:r>
            <a:r>
              <a:rPr sz="3600" spc="-100" dirty="0">
                <a:latin typeface="Tahoma"/>
                <a:cs typeface="Tahoma"/>
              </a:rPr>
              <a:t>в</a:t>
            </a:r>
            <a:r>
              <a:rPr sz="3600" spc="-220" dirty="0">
                <a:latin typeface="Tahoma"/>
                <a:cs typeface="Tahoma"/>
              </a:rPr>
              <a:t> </a:t>
            </a:r>
            <a:r>
              <a:rPr sz="3600" spc="130" dirty="0">
                <a:latin typeface="Tahoma"/>
                <a:cs typeface="Tahoma"/>
              </a:rPr>
              <a:t>б</a:t>
            </a:r>
            <a:r>
              <a:rPr sz="3600" spc="-55" dirty="0">
                <a:latin typeface="Tahoma"/>
                <a:cs typeface="Tahoma"/>
              </a:rPr>
              <a:t>ю</a:t>
            </a:r>
            <a:r>
              <a:rPr sz="3600" spc="215" dirty="0">
                <a:latin typeface="Tahoma"/>
                <a:cs typeface="Tahoma"/>
              </a:rPr>
              <a:t>д</a:t>
            </a:r>
            <a:r>
              <a:rPr sz="3600" spc="80" dirty="0">
                <a:latin typeface="Tahoma"/>
                <a:cs typeface="Tahoma"/>
              </a:rPr>
              <a:t>ж</a:t>
            </a:r>
            <a:r>
              <a:rPr sz="3600" spc="-70" dirty="0">
                <a:latin typeface="Tahoma"/>
                <a:cs typeface="Tahoma"/>
              </a:rPr>
              <a:t>е</a:t>
            </a:r>
            <a:r>
              <a:rPr sz="3600" spc="-10" dirty="0">
                <a:latin typeface="Tahoma"/>
                <a:cs typeface="Tahoma"/>
              </a:rPr>
              <a:t>т</a:t>
            </a:r>
            <a:r>
              <a:rPr sz="3600" spc="5" dirty="0">
                <a:latin typeface="Tahoma"/>
                <a:cs typeface="Tahoma"/>
              </a:rPr>
              <a:t>е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Office PowerPoint</Application>
  <PresentationFormat>Произвольный</PresentationFormat>
  <Paragraphs>73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Calibri</vt:lpstr>
      <vt:lpstr>Tahoma</vt:lpstr>
      <vt:lpstr>Office Theme</vt:lpstr>
      <vt:lpstr>Вебинар-практикум «Самоэкспертиза проекта»</vt:lpstr>
      <vt:lpstr>Краткое описание</vt:lpstr>
      <vt:lpstr>Обоснование  социальной значимости</vt:lpstr>
      <vt:lpstr>Цель проекта</vt:lpstr>
      <vt:lpstr>Календарный план</vt:lpstr>
      <vt:lpstr>Презентация PowerPoint</vt:lpstr>
      <vt:lpstr>Информационное  сопровождение проекта</vt:lpstr>
      <vt:lpstr>Партнёры проекта</vt:lpstr>
      <vt:lpstr>Команда проекта</vt:lpstr>
      <vt:lpstr>Организация-заявитель</vt:lpstr>
      <vt:lpstr>Бюджет проекта</vt:lpstr>
      <vt:lpstr>Бюджет проекта</vt:lpstr>
      <vt:lpstr>Оплата труда и услуг</vt:lpstr>
      <vt:lpstr>Банковское  обслуживание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Самоэкспертиза</dc:title>
  <dc:creator>Vadim</dc:creator>
  <cp:lastModifiedBy>*</cp:lastModifiedBy>
  <cp:revision>1</cp:revision>
  <dcterms:created xsi:type="dcterms:W3CDTF">2021-10-21T10:17:10Z</dcterms:created>
  <dcterms:modified xsi:type="dcterms:W3CDTF">2021-10-21T10:17:46Z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2021-09-03T00:00:00Z</vt:filetime>
  </property>
  <property fmtid="{D5CDD505-2E9C-101B-9397-08002B2CF9AE}" pid="3" name="Creator">
    <vt:lpwstr>Adobe Illustrator 24.2 (Macintosh)</vt:lpwstr>
  </property>
  <property fmtid="{D5CDD505-2E9C-101B-9397-08002B2CF9AE}" pid="4" name="LastSaved">
    <vt:filetime>2021-10-21T00:00:00Z</vt:filetime>
  </property>
</Properties>
</file>