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7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01" autoAdjust="0"/>
  </p:normalViewPr>
  <p:slideViewPr>
    <p:cSldViewPr>
      <p:cViewPr varScale="1">
        <p:scale>
          <a:sx n="103" d="100"/>
          <a:sy n="103" d="100"/>
        </p:scale>
        <p:origin x="-21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49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742351-639B-42F9-BDF4-A51F3EFBE241}" type="doc">
      <dgm:prSet loTypeId="urn:microsoft.com/office/officeart/2008/layout/AlternatingHexagons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C48CCC4-3515-47C4-9989-AB4CB9CAE004}">
      <dgm:prSet phldrT="[Текст]" custT="1"/>
      <dgm:spPr/>
      <dgm:t>
        <a:bodyPr/>
        <a:lstStyle/>
        <a:p>
          <a:r>
            <a:rPr lang="ru-RU" sz="1050" dirty="0" smtClean="0"/>
            <a:t>Александра Александровна Бегун</a:t>
          </a:r>
          <a:endParaRPr lang="ru-RU" sz="1050" dirty="0"/>
        </a:p>
      </dgm:t>
    </dgm:pt>
    <dgm:pt modelId="{1B617971-E172-4CC0-A5BB-39D9F08F6BE8}" type="parTrans" cxnId="{EDB42FD8-CF72-464C-BD19-6C0F0639A791}">
      <dgm:prSet/>
      <dgm:spPr/>
      <dgm:t>
        <a:bodyPr/>
        <a:lstStyle/>
        <a:p>
          <a:endParaRPr lang="ru-RU"/>
        </a:p>
      </dgm:t>
    </dgm:pt>
    <dgm:pt modelId="{88C16DF5-2792-4D3F-A6C9-1FB23AD962E3}" type="sibTrans" cxnId="{EDB42FD8-CF72-464C-BD19-6C0F0639A791}">
      <dgm:prSet/>
      <dgm:spPr/>
      <dgm:t>
        <a:bodyPr/>
        <a:lstStyle/>
        <a:p>
          <a:endParaRPr lang="ru-RU"/>
        </a:p>
      </dgm:t>
    </dgm:pt>
    <dgm:pt modelId="{6977D7F3-1DC9-4DC9-8BB7-FD54D6E6CB6A}">
      <dgm:prSet phldrT="[Текст]" custT="1"/>
      <dgm:spPr/>
      <dgm:t>
        <a:bodyPr/>
        <a:lstStyle/>
        <a:p>
          <a:r>
            <a:rPr lang="ru-RU" sz="1200" dirty="0" smtClean="0"/>
            <a:t>СНЖ «Око»</a:t>
          </a:r>
        </a:p>
        <a:p>
          <a:endParaRPr lang="ru-RU" sz="1400" dirty="0"/>
        </a:p>
      </dgm:t>
    </dgm:pt>
    <dgm:pt modelId="{CCF9EE9B-98B9-4D7A-9651-4A51A0E1E865}" type="parTrans" cxnId="{EDF304E1-5898-4D23-AA78-E54A0992D3FE}">
      <dgm:prSet/>
      <dgm:spPr/>
      <dgm:t>
        <a:bodyPr/>
        <a:lstStyle/>
        <a:p>
          <a:endParaRPr lang="ru-RU"/>
        </a:p>
      </dgm:t>
    </dgm:pt>
    <dgm:pt modelId="{6B64A1DC-24E7-4263-A3EB-508CF8879DA2}" type="sibTrans" cxnId="{EDF304E1-5898-4D23-AA78-E54A0992D3FE}">
      <dgm:prSet/>
      <dgm:spPr/>
      <dgm:t>
        <a:bodyPr/>
        <a:lstStyle/>
        <a:p>
          <a:r>
            <a:rPr lang="ru-RU" dirty="0" smtClean="0"/>
            <a:t>Школа № 27</a:t>
          </a:r>
          <a:endParaRPr lang="ru-RU" dirty="0"/>
        </a:p>
      </dgm:t>
    </dgm:pt>
    <dgm:pt modelId="{453247F1-8E43-4B36-B72D-80E49505A2E0}">
      <dgm:prSet phldrT="[Текст]" custT="1"/>
      <dgm:spPr/>
      <dgm:t>
        <a:bodyPr/>
        <a:lstStyle/>
        <a:p>
          <a:r>
            <a:rPr lang="ru-RU" sz="1200" dirty="0" smtClean="0"/>
            <a:t>Т. Л. Миронова</a:t>
          </a:r>
          <a:endParaRPr lang="ru-RU" sz="1200" dirty="0"/>
        </a:p>
      </dgm:t>
    </dgm:pt>
    <dgm:pt modelId="{5E75968D-8F2E-40FF-9925-6515301F88B0}" type="parTrans" cxnId="{B2957BBA-4E0C-4A71-9B45-948523EB6DB1}">
      <dgm:prSet/>
      <dgm:spPr/>
      <dgm:t>
        <a:bodyPr/>
        <a:lstStyle/>
        <a:p>
          <a:endParaRPr lang="ru-RU"/>
        </a:p>
      </dgm:t>
    </dgm:pt>
    <dgm:pt modelId="{78EC955C-9549-4A5F-9113-EFF09209E4DC}" type="sibTrans" cxnId="{B2957BBA-4E0C-4A71-9B45-948523EB6DB1}">
      <dgm:prSet/>
      <dgm:spPr/>
      <dgm:t>
        <a:bodyPr/>
        <a:lstStyle/>
        <a:p>
          <a:endParaRPr lang="ru-RU"/>
        </a:p>
      </dgm:t>
    </dgm:pt>
    <dgm:pt modelId="{E0D3089A-C17F-4533-B8BF-3B06DAC914FC}">
      <dgm:prSet phldrT="[Текст]" custT="1"/>
      <dgm:spPr/>
      <dgm:t>
        <a:bodyPr/>
        <a:lstStyle/>
        <a:p>
          <a:r>
            <a:rPr lang="ru-RU" sz="1200" dirty="0" smtClean="0"/>
            <a:t>М. А. Шитов</a:t>
          </a:r>
          <a:endParaRPr lang="ru-RU" sz="1200" dirty="0"/>
        </a:p>
      </dgm:t>
    </dgm:pt>
    <dgm:pt modelId="{E08C29F4-6203-4AC7-8C1D-167089A55939}" type="parTrans" cxnId="{5EFE2F5C-A47F-473F-A9D2-06E116CC050B}">
      <dgm:prSet/>
      <dgm:spPr/>
      <dgm:t>
        <a:bodyPr/>
        <a:lstStyle/>
        <a:p>
          <a:endParaRPr lang="ru-RU"/>
        </a:p>
      </dgm:t>
    </dgm:pt>
    <dgm:pt modelId="{A053A9D8-93C2-4A73-A01A-ECB07E57E2D4}" type="sibTrans" cxnId="{5EFE2F5C-A47F-473F-A9D2-06E116CC050B}">
      <dgm:prSet/>
      <dgm:spPr/>
      <dgm:t>
        <a:bodyPr/>
        <a:lstStyle/>
        <a:p>
          <a:endParaRPr lang="ru-RU"/>
        </a:p>
      </dgm:t>
    </dgm:pt>
    <dgm:pt modelId="{7D05A015-1C4A-48EC-AAED-65EB7BA3A54A}">
      <dgm:prSet phldrT="[Текст]" custT="1"/>
      <dgm:spPr/>
      <dgm:t>
        <a:bodyPr/>
        <a:lstStyle/>
        <a:p>
          <a:r>
            <a:rPr lang="ru-RU" sz="900" dirty="0" smtClean="0"/>
            <a:t>Управляющая компания «</a:t>
          </a:r>
          <a:r>
            <a:rPr lang="ru-RU" sz="900" dirty="0" err="1" smtClean="0"/>
            <a:t>Озерскжилстрой</a:t>
          </a:r>
          <a:r>
            <a:rPr lang="ru-RU" sz="900" dirty="0" smtClean="0"/>
            <a:t> сервис»</a:t>
          </a:r>
          <a:endParaRPr lang="ru-RU" sz="900" dirty="0"/>
        </a:p>
      </dgm:t>
    </dgm:pt>
    <dgm:pt modelId="{A880278C-9E70-4F83-835B-82318A9859DD}" type="parTrans" cxnId="{F89859B8-D504-45FB-A0A9-3B0BB683B96B}">
      <dgm:prSet/>
      <dgm:spPr/>
      <dgm:t>
        <a:bodyPr/>
        <a:lstStyle/>
        <a:p>
          <a:endParaRPr lang="ru-RU"/>
        </a:p>
      </dgm:t>
    </dgm:pt>
    <dgm:pt modelId="{15950304-EEC9-43D4-972C-C7093E3341B5}" type="sibTrans" cxnId="{F89859B8-D504-45FB-A0A9-3B0BB683B96B}">
      <dgm:prSet/>
      <dgm:spPr/>
      <dgm:t>
        <a:bodyPr/>
        <a:lstStyle/>
        <a:p>
          <a:endParaRPr lang="ru-RU"/>
        </a:p>
      </dgm:t>
    </dgm:pt>
    <dgm:pt modelId="{2E08B724-B83F-4EA6-A294-609B58534A24}" type="pres">
      <dgm:prSet presAssocID="{00742351-639B-42F9-BDF4-A51F3EFBE241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8DD5AC9A-D9C8-4005-A8C1-A180751D8F88}" type="pres">
      <dgm:prSet presAssocID="{9C48CCC4-3515-47C4-9989-AB4CB9CAE004}" presName="composite" presStyleCnt="0"/>
      <dgm:spPr/>
      <dgm:t>
        <a:bodyPr/>
        <a:lstStyle/>
        <a:p>
          <a:endParaRPr lang="ru-RU"/>
        </a:p>
      </dgm:t>
    </dgm:pt>
    <dgm:pt modelId="{404F8512-C274-43E5-B176-956EDF25695A}" type="pres">
      <dgm:prSet presAssocID="{9C48CCC4-3515-47C4-9989-AB4CB9CAE004}" presName="Parent1" presStyleLbl="node1" presStyleIdx="0" presStyleCnt="1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F66019-3E73-4E0E-AA06-2B91D16429C2}" type="pres">
      <dgm:prSet presAssocID="{9C48CCC4-3515-47C4-9989-AB4CB9CAE004}" presName="Childtext1" presStyleLbl="revTx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87321D-B9BC-4E7F-A62A-158ED7440B07}" type="pres">
      <dgm:prSet presAssocID="{9C48CCC4-3515-47C4-9989-AB4CB9CAE004}" presName="BalanceSpacing" presStyleCnt="0"/>
      <dgm:spPr/>
      <dgm:t>
        <a:bodyPr/>
        <a:lstStyle/>
        <a:p>
          <a:endParaRPr lang="ru-RU"/>
        </a:p>
      </dgm:t>
    </dgm:pt>
    <dgm:pt modelId="{674833E9-99AE-4BD6-AA23-AE0CEDA19565}" type="pres">
      <dgm:prSet presAssocID="{9C48CCC4-3515-47C4-9989-AB4CB9CAE004}" presName="BalanceSpacing1" presStyleCnt="0"/>
      <dgm:spPr/>
      <dgm:t>
        <a:bodyPr/>
        <a:lstStyle/>
        <a:p>
          <a:endParaRPr lang="ru-RU"/>
        </a:p>
      </dgm:t>
    </dgm:pt>
    <dgm:pt modelId="{98B26218-B5C7-4514-9B01-2A300F660081}" type="pres">
      <dgm:prSet presAssocID="{88C16DF5-2792-4D3F-A6C9-1FB23AD962E3}" presName="Accent1Text" presStyleLbl="node1" presStyleIdx="1" presStyleCnt="10"/>
      <dgm:spPr/>
      <dgm:t>
        <a:bodyPr/>
        <a:lstStyle/>
        <a:p>
          <a:endParaRPr lang="ru-RU"/>
        </a:p>
      </dgm:t>
    </dgm:pt>
    <dgm:pt modelId="{5D926508-F5FD-458B-B854-CE132024CBDB}" type="pres">
      <dgm:prSet presAssocID="{88C16DF5-2792-4D3F-A6C9-1FB23AD962E3}" presName="spaceBetweenRectangles" presStyleCnt="0"/>
      <dgm:spPr/>
      <dgm:t>
        <a:bodyPr/>
        <a:lstStyle/>
        <a:p>
          <a:endParaRPr lang="ru-RU"/>
        </a:p>
      </dgm:t>
    </dgm:pt>
    <dgm:pt modelId="{7CAB1CB7-9961-411B-93B1-831E60AE65D9}" type="pres">
      <dgm:prSet presAssocID="{6977D7F3-1DC9-4DC9-8BB7-FD54D6E6CB6A}" presName="composite" presStyleCnt="0"/>
      <dgm:spPr/>
      <dgm:t>
        <a:bodyPr/>
        <a:lstStyle/>
        <a:p>
          <a:endParaRPr lang="ru-RU"/>
        </a:p>
      </dgm:t>
    </dgm:pt>
    <dgm:pt modelId="{48DBCBA0-D262-4996-AE14-37DB5C1CDAA8}" type="pres">
      <dgm:prSet presAssocID="{6977D7F3-1DC9-4DC9-8BB7-FD54D6E6CB6A}" presName="Parent1" presStyleLbl="node1" presStyleIdx="2" presStyleCnt="10" custLinFactNeighborX="-10050" custLinFactNeighborY="-1083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53B41E-2246-4D8D-96F6-193D933BC993}" type="pres">
      <dgm:prSet presAssocID="{6977D7F3-1DC9-4DC9-8BB7-FD54D6E6CB6A}" presName="Childtext1" presStyleLbl="revTx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F855E9-2D2C-468B-9B17-D4FBC924E4D9}" type="pres">
      <dgm:prSet presAssocID="{6977D7F3-1DC9-4DC9-8BB7-FD54D6E6CB6A}" presName="BalanceSpacing" presStyleCnt="0"/>
      <dgm:spPr/>
      <dgm:t>
        <a:bodyPr/>
        <a:lstStyle/>
        <a:p>
          <a:endParaRPr lang="ru-RU"/>
        </a:p>
      </dgm:t>
    </dgm:pt>
    <dgm:pt modelId="{67CC02B2-19A5-4AE9-BAA6-7EA3B36D6323}" type="pres">
      <dgm:prSet presAssocID="{6977D7F3-1DC9-4DC9-8BB7-FD54D6E6CB6A}" presName="BalanceSpacing1" presStyleCnt="0"/>
      <dgm:spPr/>
      <dgm:t>
        <a:bodyPr/>
        <a:lstStyle/>
        <a:p>
          <a:endParaRPr lang="ru-RU"/>
        </a:p>
      </dgm:t>
    </dgm:pt>
    <dgm:pt modelId="{7519E341-01D6-4667-9E1C-9F54E9F8514C}" type="pres">
      <dgm:prSet presAssocID="{6B64A1DC-24E7-4263-A3EB-508CF8879DA2}" presName="Accent1Text" presStyleLbl="node1" presStyleIdx="3" presStyleCnt="10"/>
      <dgm:spPr/>
      <dgm:t>
        <a:bodyPr/>
        <a:lstStyle/>
        <a:p>
          <a:endParaRPr lang="ru-RU"/>
        </a:p>
      </dgm:t>
    </dgm:pt>
    <dgm:pt modelId="{2FC6E50D-D41F-46A1-91B2-9446CB2BAC32}" type="pres">
      <dgm:prSet presAssocID="{6B64A1DC-24E7-4263-A3EB-508CF8879DA2}" presName="spaceBetweenRectangles" presStyleCnt="0"/>
      <dgm:spPr/>
      <dgm:t>
        <a:bodyPr/>
        <a:lstStyle/>
        <a:p>
          <a:endParaRPr lang="ru-RU"/>
        </a:p>
      </dgm:t>
    </dgm:pt>
    <dgm:pt modelId="{2A9A8E30-74F8-4248-94DE-EECEC9989376}" type="pres">
      <dgm:prSet presAssocID="{453247F1-8E43-4B36-B72D-80E49505A2E0}" presName="composite" presStyleCnt="0"/>
      <dgm:spPr/>
      <dgm:t>
        <a:bodyPr/>
        <a:lstStyle/>
        <a:p>
          <a:endParaRPr lang="ru-RU"/>
        </a:p>
      </dgm:t>
    </dgm:pt>
    <dgm:pt modelId="{A7352B00-4022-437C-81F2-D9B1B383C015}" type="pres">
      <dgm:prSet presAssocID="{453247F1-8E43-4B36-B72D-80E49505A2E0}" presName="Parent1" presStyleLbl="node1" presStyleIdx="4" presStyleCnt="1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A54E3F-4BF3-4FCA-A0FE-2DD42073C863}" type="pres">
      <dgm:prSet presAssocID="{453247F1-8E43-4B36-B72D-80E49505A2E0}" presName="Childtext1" presStyleLbl="revTx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E3278D-F20B-430A-AF45-F48952F7BC63}" type="pres">
      <dgm:prSet presAssocID="{453247F1-8E43-4B36-B72D-80E49505A2E0}" presName="BalanceSpacing" presStyleCnt="0"/>
      <dgm:spPr/>
      <dgm:t>
        <a:bodyPr/>
        <a:lstStyle/>
        <a:p>
          <a:endParaRPr lang="ru-RU"/>
        </a:p>
      </dgm:t>
    </dgm:pt>
    <dgm:pt modelId="{246A4B9F-2CDF-4B91-87CF-E36E2986CE33}" type="pres">
      <dgm:prSet presAssocID="{453247F1-8E43-4B36-B72D-80E49505A2E0}" presName="BalanceSpacing1" presStyleCnt="0"/>
      <dgm:spPr/>
      <dgm:t>
        <a:bodyPr/>
        <a:lstStyle/>
        <a:p>
          <a:endParaRPr lang="ru-RU"/>
        </a:p>
      </dgm:t>
    </dgm:pt>
    <dgm:pt modelId="{51CC0DB5-EE9B-4DDF-8544-1EF70351DE5A}" type="pres">
      <dgm:prSet presAssocID="{78EC955C-9549-4A5F-9113-EFF09209E4DC}" presName="Accent1Text" presStyleLbl="node1" presStyleIdx="5" presStyleCnt="10" custScaleX="99835" custScaleY="99557"/>
      <dgm:spPr/>
      <dgm:t>
        <a:bodyPr/>
        <a:lstStyle/>
        <a:p>
          <a:endParaRPr lang="ru-RU"/>
        </a:p>
      </dgm:t>
    </dgm:pt>
    <dgm:pt modelId="{8993FAD3-1C32-48E7-B9B5-28424FE5A548}" type="pres">
      <dgm:prSet presAssocID="{78EC955C-9549-4A5F-9113-EFF09209E4DC}" presName="spaceBetweenRectangles" presStyleCnt="0"/>
      <dgm:spPr/>
      <dgm:t>
        <a:bodyPr/>
        <a:lstStyle/>
        <a:p>
          <a:endParaRPr lang="ru-RU"/>
        </a:p>
      </dgm:t>
    </dgm:pt>
    <dgm:pt modelId="{446B052B-1780-45AD-AC03-D8F8B49B02E0}" type="pres">
      <dgm:prSet presAssocID="{E0D3089A-C17F-4533-B8BF-3B06DAC914FC}" presName="composite" presStyleCnt="0"/>
      <dgm:spPr/>
      <dgm:t>
        <a:bodyPr/>
        <a:lstStyle/>
        <a:p>
          <a:endParaRPr lang="ru-RU"/>
        </a:p>
      </dgm:t>
    </dgm:pt>
    <dgm:pt modelId="{4CE504F0-C9C9-4B91-ADA6-7CAD804D73AD}" type="pres">
      <dgm:prSet presAssocID="{E0D3089A-C17F-4533-B8BF-3B06DAC914FC}" presName="Parent1" presStyleLbl="node1" presStyleIdx="6" presStyleCnt="10" custScaleX="120100" custLinFactNeighborX="-9363" custLinFactNeighborY="-139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3C495A-0C78-4C05-B2DB-CCC2296937B7}" type="pres">
      <dgm:prSet presAssocID="{E0D3089A-C17F-4533-B8BF-3B06DAC914FC}" presName="Childtext1" presStyleLbl="revTx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D4C5F9-170C-4BE3-9FFC-527F00A4C545}" type="pres">
      <dgm:prSet presAssocID="{E0D3089A-C17F-4533-B8BF-3B06DAC914FC}" presName="BalanceSpacing" presStyleCnt="0"/>
      <dgm:spPr/>
      <dgm:t>
        <a:bodyPr/>
        <a:lstStyle/>
        <a:p>
          <a:endParaRPr lang="ru-RU"/>
        </a:p>
      </dgm:t>
    </dgm:pt>
    <dgm:pt modelId="{39A1B3AC-E710-44EC-B375-7A97F864BFE0}" type="pres">
      <dgm:prSet presAssocID="{E0D3089A-C17F-4533-B8BF-3B06DAC914FC}" presName="BalanceSpacing1" presStyleCnt="0"/>
      <dgm:spPr/>
      <dgm:t>
        <a:bodyPr/>
        <a:lstStyle/>
        <a:p>
          <a:endParaRPr lang="ru-RU"/>
        </a:p>
      </dgm:t>
    </dgm:pt>
    <dgm:pt modelId="{E68E61A2-F1A7-4437-B5F0-B5E659532E49}" type="pres">
      <dgm:prSet presAssocID="{A053A9D8-93C2-4A73-A01A-ECB07E57E2D4}" presName="Accent1Text" presStyleLbl="node1" presStyleIdx="7" presStyleCnt="10"/>
      <dgm:spPr/>
      <dgm:t>
        <a:bodyPr/>
        <a:lstStyle/>
        <a:p>
          <a:endParaRPr lang="ru-RU"/>
        </a:p>
      </dgm:t>
    </dgm:pt>
    <dgm:pt modelId="{7665F547-B131-4E89-8C2A-D69695B46F0E}" type="pres">
      <dgm:prSet presAssocID="{A053A9D8-93C2-4A73-A01A-ECB07E57E2D4}" presName="spaceBetweenRectangles" presStyleCnt="0"/>
      <dgm:spPr/>
      <dgm:t>
        <a:bodyPr/>
        <a:lstStyle/>
        <a:p>
          <a:endParaRPr lang="ru-RU"/>
        </a:p>
      </dgm:t>
    </dgm:pt>
    <dgm:pt modelId="{5F6B61A3-0477-48F1-802A-0172DEAAEE60}" type="pres">
      <dgm:prSet presAssocID="{7D05A015-1C4A-48EC-AAED-65EB7BA3A54A}" presName="composite" presStyleCnt="0"/>
      <dgm:spPr/>
      <dgm:t>
        <a:bodyPr/>
        <a:lstStyle/>
        <a:p>
          <a:endParaRPr lang="ru-RU"/>
        </a:p>
      </dgm:t>
    </dgm:pt>
    <dgm:pt modelId="{303B7A10-2578-4D33-9770-55FB86D6583A}" type="pres">
      <dgm:prSet presAssocID="{7D05A015-1C4A-48EC-AAED-65EB7BA3A54A}" presName="Parent1" presStyleLbl="node1" presStyleIdx="8" presStyleCnt="10" custScaleX="12726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8C07C8-C44F-4215-AAD7-5FD7B5CD63BB}" type="pres">
      <dgm:prSet presAssocID="{7D05A015-1C4A-48EC-AAED-65EB7BA3A54A}" presName="Childtext1" presStyleLbl="revTx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45525D-5B76-43CA-B004-00ACEFF5B4B8}" type="pres">
      <dgm:prSet presAssocID="{7D05A015-1C4A-48EC-AAED-65EB7BA3A54A}" presName="BalanceSpacing" presStyleCnt="0"/>
      <dgm:spPr/>
      <dgm:t>
        <a:bodyPr/>
        <a:lstStyle/>
        <a:p>
          <a:endParaRPr lang="ru-RU"/>
        </a:p>
      </dgm:t>
    </dgm:pt>
    <dgm:pt modelId="{3F323ECC-AEAB-4616-9132-023E0F46B752}" type="pres">
      <dgm:prSet presAssocID="{7D05A015-1C4A-48EC-AAED-65EB7BA3A54A}" presName="BalanceSpacing1" presStyleCnt="0"/>
      <dgm:spPr/>
      <dgm:t>
        <a:bodyPr/>
        <a:lstStyle/>
        <a:p>
          <a:endParaRPr lang="ru-RU"/>
        </a:p>
      </dgm:t>
    </dgm:pt>
    <dgm:pt modelId="{5FA17136-2986-446F-B0F5-1BE290D22D02}" type="pres">
      <dgm:prSet presAssocID="{15950304-EEC9-43D4-972C-C7093E3341B5}" presName="Accent1Text" presStyleLbl="node1" presStyleIdx="9" presStyleCnt="10"/>
      <dgm:spPr/>
      <dgm:t>
        <a:bodyPr/>
        <a:lstStyle/>
        <a:p>
          <a:endParaRPr lang="ru-RU"/>
        </a:p>
      </dgm:t>
    </dgm:pt>
  </dgm:ptLst>
  <dgm:cxnLst>
    <dgm:cxn modelId="{6211B33C-C106-49F0-A203-ABB912EEEC7D}" type="presOf" srcId="{453247F1-8E43-4B36-B72D-80E49505A2E0}" destId="{A7352B00-4022-437C-81F2-D9B1B383C015}" srcOrd="0" destOrd="0" presId="urn:microsoft.com/office/officeart/2008/layout/AlternatingHexagons"/>
    <dgm:cxn modelId="{F6FEB5C7-5BB5-4AEA-8979-05E68EDC3A1C}" type="presOf" srcId="{6B64A1DC-24E7-4263-A3EB-508CF8879DA2}" destId="{7519E341-01D6-4667-9E1C-9F54E9F8514C}" srcOrd="0" destOrd="0" presId="urn:microsoft.com/office/officeart/2008/layout/AlternatingHexagons"/>
    <dgm:cxn modelId="{F9BCBD17-4F33-4C7B-9D16-A4C7D865D78A}" type="presOf" srcId="{9C48CCC4-3515-47C4-9989-AB4CB9CAE004}" destId="{404F8512-C274-43E5-B176-956EDF25695A}" srcOrd="0" destOrd="0" presId="urn:microsoft.com/office/officeart/2008/layout/AlternatingHexagons"/>
    <dgm:cxn modelId="{CA6DE1EC-3968-417C-AC9F-24C9C532066D}" type="presOf" srcId="{78EC955C-9549-4A5F-9113-EFF09209E4DC}" destId="{51CC0DB5-EE9B-4DDF-8544-1EF70351DE5A}" srcOrd="0" destOrd="0" presId="urn:microsoft.com/office/officeart/2008/layout/AlternatingHexagons"/>
    <dgm:cxn modelId="{5EFE2F5C-A47F-473F-A9D2-06E116CC050B}" srcId="{00742351-639B-42F9-BDF4-A51F3EFBE241}" destId="{E0D3089A-C17F-4533-B8BF-3B06DAC914FC}" srcOrd="3" destOrd="0" parTransId="{E08C29F4-6203-4AC7-8C1D-167089A55939}" sibTransId="{A053A9D8-93C2-4A73-A01A-ECB07E57E2D4}"/>
    <dgm:cxn modelId="{DC9DAB22-C99E-4ADF-84E9-02EF56CD948D}" type="presOf" srcId="{15950304-EEC9-43D4-972C-C7093E3341B5}" destId="{5FA17136-2986-446F-B0F5-1BE290D22D02}" srcOrd="0" destOrd="0" presId="urn:microsoft.com/office/officeart/2008/layout/AlternatingHexagons"/>
    <dgm:cxn modelId="{0E6BA950-5153-4C34-A1C9-5DBFD932453C}" type="presOf" srcId="{00742351-639B-42F9-BDF4-A51F3EFBE241}" destId="{2E08B724-B83F-4EA6-A294-609B58534A24}" srcOrd="0" destOrd="0" presId="urn:microsoft.com/office/officeart/2008/layout/AlternatingHexagons"/>
    <dgm:cxn modelId="{EDF304E1-5898-4D23-AA78-E54A0992D3FE}" srcId="{00742351-639B-42F9-BDF4-A51F3EFBE241}" destId="{6977D7F3-1DC9-4DC9-8BB7-FD54D6E6CB6A}" srcOrd="1" destOrd="0" parTransId="{CCF9EE9B-98B9-4D7A-9651-4A51A0E1E865}" sibTransId="{6B64A1DC-24E7-4263-A3EB-508CF8879DA2}"/>
    <dgm:cxn modelId="{F89859B8-D504-45FB-A0A9-3B0BB683B96B}" srcId="{00742351-639B-42F9-BDF4-A51F3EFBE241}" destId="{7D05A015-1C4A-48EC-AAED-65EB7BA3A54A}" srcOrd="4" destOrd="0" parTransId="{A880278C-9E70-4F83-835B-82318A9859DD}" sibTransId="{15950304-EEC9-43D4-972C-C7093E3341B5}"/>
    <dgm:cxn modelId="{4A0A8A54-BDF1-4B74-AB28-C6E3BACFDB5A}" type="presOf" srcId="{E0D3089A-C17F-4533-B8BF-3B06DAC914FC}" destId="{4CE504F0-C9C9-4B91-ADA6-7CAD804D73AD}" srcOrd="0" destOrd="0" presId="urn:microsoft.com/office/officeart/2008/layout/AlternatingHexagons"/>
    <dgm:cxn modelId="{EDB42FD8-CF72-464C-BD19-6C0F0639A791}" srcId="{00742351-639B-42F9-BDF4-A51F3EFBE241}" destId="{9C48CCC4-3515-47C4-9989-AB4CB9CAE004}" srcOrd="0" destOrd="0" parTransId="{1B617971-E172-4CC0-A5BB-39D9F08F6BE8}" sibTransId="{88C16DF5-2792-4D3F-A6C9-1FB23AD962E3}"/>
    <dgm:cxn modelId="{4AD9D2D0-D9E3-403D-A0E6-112A9F43F125}" type="presOf" srcId="{A053A9D8-93C2-4A73-A01A-ECB07E57E2D4}" destId="{E68E61A2-F1A7-4437-B5F0-B5E659532E49}" srcOrd="0" destOrd="0" presId="urn:microsoft.com/office/officeart/2008/layout/AlternatingHexagons"/>
    <dgm:cxn modelId="{FF9251E8-C2F1-4D85-85DE-936C9B418A8A}" type="presOf" srcId="{7D05A015-1C4A-48EC-AAED-65EB7BA3A54A}" destId="{303B7A10-2578-4D33-9770-55FB86D6583A}" srcOrd="0" destOrd="0" presId="urn:microsoft.com/office/officeart/2008/layout/AlternatingHexagons"/>
    <dgm:cxn modelId="{B2957BBA-4E0C-4A71-9B45-948523EB6DB1}" srcId="{00742351-639B-42F9-BDF4-A51F3EFBE241}" destId="{453247F1-8E43-4B36-B72D-80E49505A2E0}" srcOrd="2" destOrd="0" parTransId="{5E75968D-8F2E-40FF-9925-6515301F88B0}" sibTransId="{78EC955C-9549-4A5F-9113-EFF09209E4DC}"/>
    <dgm:cxn modelId="{92C0C129-2DA3-4D39-9BE7-56A5740E3B3F}" type="presOf" srcId="{88C16DF5-2792-4D3F-A6C9-1FB23AD962E3}" destId="{98B26218-B5C7-4514-9B01-2A300F660081}" srcOrd="0" destOrd="0" presId="urn:microsoft.com/office/officeart/2008/layout/AlternatingHexagons"/>
    <dgm:cxn modelId="{0D1CD743-C375-4E07-9FBA-09910F73D715}" type="presOf" srcId="{6977D7F3-1DC9-4DC9-8BB7-FD54D6E6CB6A}" destId="{48DBCBA0-D262-4996-AE14-37DB5C1CDAA8}" srcOrd="0" destOrd="0" presId="urn:microsoft.com/office/officeart/2008/layout/AlternatingHexagons"/>
    <dgm:cxn modelId="{AE579869-E300-4440-A4BE-B8B8E5BB1193}" type="presParOf" srcId="{2E08B724-B83F-4EA6-A294-609B58534A24}" destId="{8DD5AC9A-D9C8-4005-A8C1-A180751D8F88}" srcOrd="0" destOrd="0" presId="urn:microsoft.com/office/officeart/2008/layout/AlternatingHexagons"/>
    <dgm:cxn modelId="{A23387F4-3855-4410-99F2-89F5AC2A1434}" type="presParOf" srcId="{8DD5AC9A-D9C8-4005-A8C1-A180751D8F88}" destId="{404F8512-C274-43E5-B176-956EDF25695A}" srcOrd="0" destOrd="0" presId="urn:microsoft.com/office/officeart/2008/layout/AlternatingHexagons"/>
    <dgm:cxn modelId="{A6D48E84-7534-448E-8479-CC9CAA1743E9}" type="presParOf" srcId="{8DD5AC9A-D9C8-4005-A8C1-A180751D8F88}" destId="{52F66019-3E73-4E0E-AA06-2B91D16429C2}" srcOrd="1" destOrd="0" presId="urn:microsoft.com/office/officeart/2008/layout/AlternatingHexagons"/>
    <dgm:cxn modelId="{56CBE967-6723-4429-B6F2-258C9FC4F93D}" type="presParOf" srcId="{8DD5AC9A-D9C8-4005-A8C1-A180751D8F88}" destId="{DE87321D-B9BC-4E7F-A62A-158ED7440B07}" srcOrd="2" destOrd="0" presId="urn:microsoft.com/office/officeart/2008/layout/AlternatingHexagons"/>
    <dgm:cxn modelId="{14F02E7B-7249-4521-B05F-8BAAAF1301F2}" type="presParOf" srcId="{8DD5AC9A-D9C8-4005-A8C1-A180751D8F88}" destId="{674833E9-99AE-4BD6-AA23-AE0CEDA19565}" srcOrd="3" destOrd="0" presId="urn:microsoft.com/office/officeart/2008/layout/AlternatingHexagons"/>
    <dgm:cxn modelId="{F05E16FF-2FD1-4D0D-814D-44A07B019090}" type="presParOf" srcId="{8DD5AC9A-D9C8-4005-A8C1-A180751D8F88}" destId="{98B26218-B5C7-4514-9B01-2A300F660081}" srcOrd="4" destOrd="0" presId="urn:microsoft.com/office/officeart/2008/layout/AlternatingHexagons"/>
    <dgm:cxn modelId="{C481FC29-4DB4-4752-822E-497078020628}" type="presParOf" srcId="{2E08B724-B83F-4EA6-A294-609B58534A24}" destId="{5D926508-F5FD-458B-B854-CE132024CBDB}" srcOrd="1" destOrd="0" presId="urn:microsoft.com/office/officeart/2008/layout/AlternatingHexagons"/>
    <dgm:cxn modelId="{D5E492BD-EA52-492D-B04C-67B8B97D0D7D}" type="presParOf" srcId="{2E08B724-B83F-4EA6-A294-609B58534A24}" destId="{7CAB1CB7-9961-411B-93B1-831E60AE65D9}" srcOrd="2" destOrd="0" presId="urn:microsoft.com/office/officeart/2008/layout/AlternatingHexagons"/>
    <dgm:cxn modelId="{92330C27-A682-4C87-879B-A2D6DD34D180}" type="presParOf" srcId="{7CAB1CB7-9961-411B-93B1-831E60AE65D9}" destId="{48DBCBA0-D262-4996-AE14-37DB5C1CDAA8}" srcOrd="0" destOrd="0" presId="urn:microsoft.com/office/officeart/2008/layout/AlternatingHexagons"/>
    <dgm:cxn modelId="{FEB312B0-535D-4E53-A9D7-E0B5D7D5A040}" type="presParOf" srcId="{7CAB1CB7-9961-411B-93B1-831E60AE65D9}" destId="{1653B41E-2246-4D8D-96F6-193D933BC993}" srcOrd="1" destOrd="0" presId="urn:microsoft.com/office/officeart/2008/layout/AlternatingHexagons"/>
    <dgm:cxn modelId="{4170161C-7B3C-4D3D-8673-972741E1DEFE}" type="presParOf" srcId="{7CAB1CB7-9961-411B-93B1-831E60AE65D9}" destId="{7BF855E9-2D2C-468B-9B17-D4FBC924E4D9}" srcOrd="2" destOrd="0" presId="urn:microsoft.com/office/officeart/2008/layout/AlternatingHexagons"/>
    <dgm:cxn modelId="{B98C909A-4024-4CD2-A582-CEB528575A1F}" type="presParOf" srcId="{7CAB1CB7-9961-411B-93B1-831E60AE65D9}" destId="{67CC02B2-19A5-4AE9-BAA6-7EA3B36D6323}" srcOrd="3" destOrd="0" presId="urn:microsoft.com/office/officeart/2008/layout/AlternatingHexagons"/>
    <dgm:cxn modelId="{66941000-3FB9-4292-A345-B49B7A4117CF}" type="presParOf" srcId="{7CAB1CB7-9961-411B-93B1-831E60AE65D9}" destId="{7519E341-01D6-4667-9E1C-9F54E9F8514C}" srcOrd="4" destOrd="0" presId="urn:microsoft.com/office/officeart/2008/layout/AlternatingHexagons"/>
    <dgm:cxn modelId="{EE618DD3-30A1-40B3-A11A-38C04953084D}" type="presParOf" srcId="{2E08B724-B83F-4EA6-A294-609B58534A24}" destId="{2FC6E50D-D41F-46A1-91B2-9446CB2BAC32}" srcOrd="3" destOrd="0" presId="urn:microsoft.com/office/officeart/2008/layout/AlternatingHexagons"/>
    <dgm:cxn modelId="{6014750E-C33F-4CD4-AC48-542DE6ECCB79}" type="presParOf" srcId="{2E08B724-B83F-4EA6-A294-609B58534A24}" destId="{2A9A8E30-74F8-4248-94DE-EECEC9989376}" srcOrd="4" destOrd="0" presId="urn:microsoft.com/office/officeart/2008/layout/AlternatingHexagons"/>
    <dgm:cxn modelId="{D4641099-55F5-4FF1-B0CD-147035B3EED3}" type="presParOf" srcId="{2A9A8E30-74F8-4248-94DE-EECEC9989376}" destId="{A7352B00-4022-437C-81F2-D9B1B383C015}" srcOrd="0" destOrd="0" presId="urn:microsoft.com/office/officeart/2008/layout/AlternatingHexagons"/>
    <dgm:cxn modelId="{2A086A0E-D85A-4F4B-9E52-0A2C7D611D4B}" type="presParOf" srcId="{2A9A8E30-74F8-4248-94DE-EECEC9989376}" destId="{0CA54E3F-4BF3-4FCA-A0FE-2DD42073C863}" srcOrd="1" destOrd="0" presId="urn:microsoft.com/office/officeart/2008/layout/AlternatingHexagons"/>
    <dgm:cxn modelId="{E8058861-5993-4C03-99F4-56731F5FA9EE}" type="presParOf" srcId="{2A9A8E30-74F8-4248-94DE-EECEC9989376}" destId="{F7E3278D-F20B-430A-AF45-F48952F7BC63}" srcOrd="2" destOrd="0" presId="urn:microsoft.com/office/officeart/2008/layout/AlternatingHexagons"/>
    <dgm:cxn modelId="{0348272B-9064-42C9-9D71-F18246004CD5}" type="presParOf" srcId="{2A9A8E30-74F8-4248-94DE-EECEC9989376}" destId="{246A4B9F-2CDF-4B91-87CF-E36E2986CE33}" srcOrd="3" destOrd="0" presId="urn:microsoft.com/office/officeart/2008/layout/AlternatingHexagons"/>
    <dgm:cxn modelId="{2C762F3A-B0A8-41DF-817A-D733A5B53C9B}" type="presParOf" srcId="{2A9A8E30-74F8-4248-94DE-EECEC9989376}" destId="{51CC0DB5-EE9B-4DDF-8544-1EF70351DE5A}" srcOrd="4" destOrd="0" presId="urn:microsoft.com/office/officeart/2008/layout/AlternatingHexagons"/>
    <dgm:cxn modelId="{F6C96AE9-2CDA-45A6-A1BE-214390D4FA69}" type="presParOf" srcId="{2E08B724-B83F-4EA6-A294-609B58534A24}" destId="{8993FAD3-1C32-48E7-B9B5-28424FE5A548}" srcOrd="5" destOrd="0" presId="urn:microsoft.com/office/officeart/2008/layout/AlternatingHexagons"/>
    <dgm:cxn modelId="{C7B71C0F-8129-4D71-8C67-D624894DCC07}" type="presParOf" srcId="{2E08B724-B83F-4EA6-A294-609B58534A24}" destId="{446B052B-1780-45AD-AC03-D8F8B49B02E0}" srcOrd="6" destOrd="0" presId="urn:microsoft.com/office/officeart/2008/layout/AlternatingHexagons"/>
    <dgm:cxn modelId="{410DF9D0-4E56-47E0-BAF5-B31ED4897302}" type="presParOf" srcId="{446B052B-1780-45AD-AC03-D8F8B49B02E0}" destId="{4CE504F0-C9C9-4B91-ADA6-7CAD804D73AD}" srcOrd="0" destOrd="0" presId="urn:microsoft.com/office/officeart/2008/layout/AlternatingHexagons"/>
    <dgm:cxn modelId="{CC323652-E215-4031-9305-571771E5CAC0}" type="presParOf" srcId="{446B052B-1780-45AD-AC03-D8F8B49B02E0}" destId="{8D3C495A-0C78-4C05-B2DB-CCC2296937B7}" srcOrd="1" destOrd="0" presId="urn:microsoft.com/office/officeart/2008/layout/AlternatingHexagons"/>
    <dgm:cxn modelId="{B165C99A-8D02-4E4C-A4DC-98B57F7EE2E9}" type="presParOf" srcId="{446B052B-1780-45AD-AC03-D8F8B49B02E0}" destId="{A6D4C5F9-170C-4BE3-9FFC-527F00A4C545}" srcOrd="2" destOrd="0" presId="urn:microsoft.com/office/officeart/2008/layout/AlternatingHexagons"/>
    <dgm:cxn modelId="{74F82EDB-72D1-4ABB-BF90-DEE43E7A805B}" type="presParOf" srcId="{446B052B-1780-45AD-AC03-D8F8B49B02E0}" destId="{39A1B3AC-E710-44EC-B375-7A97F864BFE0}" srcOrd="3" destOrd="0" presId="urn:microsoft.com/office/officeart/2008/layout/AlternatingHexagons"/>
    <dgm:cxn modelId="{2B2A53BC-701F-4ACF-86CD-5A1587AB13D1}" type="presParOf" srcId="{446B052B-1780-45AD-AC03-D8F8B49B02E0}" destId="{E68E61A2-F1A7-4437-B5F0-B5E659532E49}" srcOrd="4" destOrd="0" presId="urn:microsoft.com/office/officeart/2008/layout/AlternatingHexagons"/>
    <dgm:cxn modelId="{9F067461-F5EA-474A-A9D0-B1FE6D98A790}" type="presParOf" srcId="{2E08B724-B83F-4EA6-A294-609B58534A24}" destId="{7665F547-B131-4E89-8C2A-D69695B46F0E}" srcOrd="7" destOrd="0" presId="urn:microsoft.com/office/officeart/2008/layout/AlternatingHexagons"/>
    <dgm:cxn modelId="{7230E438-D75F-442C-A837-36567B2F7B1E}" type="presParOf" srcId="{2E08B724-B83F-4EA6-A294-609B58534A24}" destId="{5F6B61A3-0477-48F1-802A-0172DEAAEE60}" srcOrd="8" destOrd="0" presId="urn:microsoft.com/office/officeart/2008/layout/AlternatingHexagons"/>
    <dgm:cxn modelId="{4FC09F00-F161-4FCF-95A7-C79639B365B1}" type="presParOf" srcId="{5F6B61A3-0477-48F1-802A-0172DEAAEE60}" destId="{303B7A10-2578-4D33-9770-55FB86D6583A}" srcOrd="0" destOrd="0" presId="urn:microsoft.com/office/officeart/2008/layout/AlternatingHexagons"/>
    <dgm:cxn modelId="{1C024CA7-B6BA-4047-99A5-4EB81EE0BB0C}" type="presParOf" srcId="{5F6B61A3-0477-48F1-802A-0172DEAAEE60}" destId="{F68C07C8-C44F-4215-AAD7-5FD7B5CD63BB}" srcOrd="1" destOrd="0" presId="urn:microsoft.com/office/officeart/2008/layout/AlternatingHexagons"/>
    <dgm:cxn modelId="{930AFA52-BDBC-40AD-89BB-6962BFDAE05D}" type="presParOf" srcId="{5F6B61A3-0477-48F1-802A-0172DEAAEE60}" destId="{A545525D-5B76-43CA-B004-00ACEFF5B4B8}" srcOrd="2" destOrd="0" presId="urn:microsoft.com/office/officeart/2008/layout/AlternatingHexagons"/>
    <dgm:cxn modelId="{032AC4BA-2E1D-45D1-A0C0-464B837EC1F7}" type="presParOf" srcId="{5F6B61A3-0477-48F1-802A-0172DEAAEE60}" destId="{3F323ECC-AEAB-4616-9132-023E0F46B752}" srcOrd="3" destOrd="0" presId="urn:microsoft.com/office/officeart/2008/layout/AlternatingHexagons"/>
    <dgm:cxn modelId="{50001F23-E925-4D1D-B7A0-5A6721A0AF38}" type="presParOf" srcId="{5F6B61A3-0477-48F1-802A-0172DEAAEE60}" destId="{5FA17136-2986-446F-B0F5-1BE290D22D02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0D62303-1382-4058-8C04-5103B2061633}" type="doc">
      <dgm:prSet loTypeId="urn:microsoft.com/office/officeart/2005/8/layout/vList3" loCatId="list" qsTypeId="urn:microsoft.com/office/officeart/2005/8/quickstyle/simple1" qsCatId="simple" csTypeId="urn:microsoft.com/office/officeart/2005/8/colors/colorful3" csCatId="colorful" phldr="1"/>
      <dgm:spPr/>
    </dgm:pt>
    <dgm:pt modelId="{758B909A-3D07-44C6-8E79-4B3DA34E9AFF}">
      <dgm:prSet phldrT="[Текст]"/>
      <dgm:spPr/>
      <dgm:t>
        <a:bodyPr/>
        <a:lstStyle/>
        <a:p>
          <a:r>
            <a:rPr lang="ru-RU" dirty="0" smtClean="0"/>
            <a:t>Аптека по </a:t>
          </a:r>
          <a:r>
            <a:rPr lang="ru-RU" dirty="0" err="1" smtClean="0"/>
            <a:t>ул.Матросова</a:t>
          </a:r>
          <a:r>
            <a:rPr lang="ru-RU" dirty="0" smtClean="0"/>
            <a:t>, 34</a:t>
          </a:r>
          <a:endParaRPr lang="ru-RU" dirty="0"/>
        </a:p>
      </dgm:t>
    </dgm:pt>
    <dgm:pt modelId="{139B4E7C-5FBC-425F-A7DF-5B5F137C7B0B}" type="parTrans" cxnId="{2B1178E6-59BE-47A4-9C03-9C134F3951F9}">
      <dgm:prSet/>
      <dgm:spPr/>
      <dgm:t>
        <a:bodyPr/>
        <a:lstStyle/>
        <a:p>
          <a:endParaRPr lang="ru-RU"/>
        </a:p>
      </dgm:t>
    </dgm:pt>
    <dgm:pt modelId="{37641C00-084B-4EF1-827F-57D74EAC503A}" type="sibTrans" cxnId="{2B1178E6-59BE-47A4-9C03-9C134F3951F9}">
      <dgm:prSet/>
      <dgm:spPr/>
      <dgm:t>
        <a:bodyPr/>
        <a:lstStyle/>
        <a:p>
          <a:endParaRPr lang="ru-RU"/>
        </a:p>
      </dgm:t>
    </dgm:pt>
    <dgm:pt modelId="{1F67D57A-3B2E-4705-B12B-8A60074F0A65}">
      <dgm:prSet phldrT="[Текст]"/>
      <dgm:spPr/>
      <dgm:t>
        <a:bodyPr/>
        <a:lstStyle/>
        <a:p>
          <a:r>
            <a:rPr lang="ru-RU" dirty="0" smtClean="0"/>
            <a:t>Магазины «Негоциант»</a:t>
          </a:r>
          <a:endParaRPr lang="ru-RU" dirty="0"/>
        </a:p>
      </dgm:t>
    </dgm:pt>
    <dgm:pt modelId="{9E7A9B2F-4BBD-4F39-B687-72EEAE80FF5C}" type="parTrans" cxnId="{048457A2-145C-4952-B743-4875F0A1B170}">
      <dgm:prSet/>
      <dgm:spPr/>
      <dgm:t>
        <a:bodyPr/>
        <a:lstStyle/>
        <a:p>
          <a:endParaRPr lang="ru-RU"/>
        </a:p>
      </dgm:t>
    </dgm:pt>
    <dgm:pt modelId="{445C4804-37D9-4985-AAD0-818E89B17DA7}" type="sibTrans" cxnId="{048457A2-145C-4952-B743-4875F0A1B170}">
      <dgm:prSet/>
      <dgm:spPr/>
      <dgm:t>
        <a:bodyPr/>
        <a:lstStyle/>
        <a:p>
          <a:endParaRPr lang="ru-RU"/>
        </a:p>
      </dgm:t>
    </dgm:pt>
    <dgm:pt modelId="{1351E7E7-6352-4ADE-A6B0-578E4DF51274}">
      <dgm:prSet phldrT="[Текст]"/>
      <dgm:spPr/>
      <dgm:t>
        <a:bodyPr/>
        <a:lstStyle/>
        <a:p>
          <a:r>
            <a:rPr lang="ru-RU" dirty="0" smtClean="0"/>
            <a:t>Аптека у магазина «Мебельный»</a:t>
          </a:r>
          <a:endParaRPr lang="ru-RU" dirty="0"/>
        </a:p>
      </dgm:t>
    </dgm:pt>
    <dgm:pt modelId="{473B6CF1-8075-48F9-A9B2-9FE46EA7E0B6}" type="parTrans" cxnId="{B78170E4-8015-4327-901C-F3F8D9C73C17}">
      <dgm:prSet/>
      <dgm:spPr/>
      <dgm:t>
        <a:bodyPr/>
        <a:lstStyle/>
        <a:p>
          <a:endParaRPr lang="ru-RU"/>
        </a:p>
      </dgm:t>
    </dgm:pt>
    <dgm:pt modelId="{E19DC6BE-F7BC-42DA-B320-529EA5681FB7}" type="sibTrans" cxnId="{B78170E4-8015-4327-901C-F3F8D9C73C17}">
      <dgm:prSet/>
      <dgm:spPr/>
      <dgm:t>
        <a:bodyPr/>
        <a:lstStyle/>
        <a:p>
          <a:endParaRPr lang="ru-RU"/>
        </a:p>
      </dgm:t>
    </dgm:pt>
    <dgm:pt modelId="{34ECCB52-5566-406D-A0E6-3AC2AA9A9FDF}" type="pres">
      <dgm:prSet presAssocID="{00D62303-1382-4058-8C04-5103B2061633}" presName="linearFlow" presStyleCnt="0">
        <dgm:presLayoutVars>
          <dgm:dir/>
          <dgm:resizeHandles val="exact"/>
        </dgm:presLayoutVars>
      </dgm:prSet>
      <dgm:spPr/>
    </dgm:pt>
    <dgm:pt modelId="{6244F29B-ED0C-4C82-A34D-9AB4460D28B5}" type="pres">
      <dgm:prSet presAssocID="{758B909A-3D07-44C6-8E79-4B3DA34E9AFF}" presName="composite" presStyleCnt="0"/>
      <dgm:spPr/>
    </dgm:pt>
    <dgm:pt modelId="{A5DEF449-0C80-47BE-A276-2A44EC4C96D2}" type="pres">
      <dgm:prSet presAssocID="{758B909A-3D07-44C6-8E79-4B3DA34E9AFF}" presName="imgShp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</dgm:spPr>
    </dgm:pt>
    <dgm:pt modelId="{B974D9DB-126A-407B-A861-9108EC32E2D8}" type="pres">
      <dgm:prSet presAssocID="{758B909A-3D07-44C6-8E79-4B3DA34E9AFF}" presName="txShp" presStyleLbl="node1" presStyleIdx="0" presStyleCnt="3" custFlipVert="1" custScaleY="945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209112-9141-45EC-BAF4-EDD0886DB8CA}" type="pres">
      <dgm:prSet presAssocID="{37641C00-084B-4EF1-827F-57D74EAC503A}" presName="spacing" presStyleCnt="0"/>
      <dgm:spPr/>
    </dgm:pt>
    <dgm:pt modelId="{12849EFF-B419-4EF3-A70C-16981BB34560}" type="pres">
      <dgm:prSet presAssocID="{1F67D57A-3B2E-4705-B12B-8A60074F0A65}" presName="composite" presStyleCnt="0"/>
      <dgm:spPr/>
    </dgm:pt>
    <dgm:pt modelId="{B2A6F527-C87B-485F-999B-5A4BFD9E01C3}" type="pres">
      <dgm:prSet presAssocID="{1F67D57A-3B2E-4705-B12B-8A60074F0A65}" presName="imgShp" presStyleLbl="fgImgPlace1" presStyleIdx="1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</dgm:spPr>
    </dgm:pt>
    <dgm:pt modelId="{954B4BCB-B776-4647-867A-D99851C0D0AB}" type="pres">
      <dgm:prSet presAssocID="{1F67D57A-3B2E-4705-B12B-8A60074F0A65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53347C-1511-4A95-92B6-F1712B4E3191}" type="pres">
      <dgm:prSet presAssocID="{445C4804-37D9-4985-AAD0-818E89B17DA7}" presName="spacing" presStyleCnt="0"/>
      <dgm:spPr/>
    </dgm:pt>
    <dgm:pt modelId="{CADB40AF-EBBE-4E0C-9B93-43803B5C7B93}" type="pres">
      <dgm:prSet presAssocID="{1351E7E7-6352-4ADE-A6B0-578E4DF51274}" presName="composite" presStyleCnt="0"/>
      <dgm:spPr/>
    </dgm:pt>
    <dgm:pt modelId="{D16DA0D3-1907-4948-9EBF-0E426516A609}" type="pres">
      <dgm:prSet presAssocID="{1351E7E7-6352-4ADE-A6B0-578E4DF51274}" presName="imgShp" presStyleLbl="fgImgPlace1" presStyleIdx="2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</dgm:spPr>
    </dgm:pt>
    <dgm:pt modelId="{B4AA3BA9-8A9D-47DD-95A4-C1D0D638CC72}" type="pres">
      <dgm:prSet presAssocID="{1351E7E7-6352-4ADE-A6B0-578E4DF51274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48457A2-145C-4952-B743-4875F0A1B170}" srcId="{00D62303-1382-4058-8C04-5103B2061633}" destId="{1F67D57A-3B2E-4705-B12B-8A60074F0A65}" srcOrd="1" destOrd="0" parTransId="{9E7A9B2F-4BBD-4F39-B687-72EEAE80FF5C}" sibTransId="{445C4804-37D9-4985-AAD0-818E89B17DA7}"/>
    <dgm:cxn modelId="{A5448C37-FAFB-4485-89D2-49950E9EE27C}" type="presOf" srcId="{00D62303-1382-4058-8C04-5103B2061633}" destId="{34ECCB52-5566-406D-A0E6-3AC2AA9A9FDF}" srcOrd="0" destOrd="0" presId="urn:microsoft.com/office/officeart/2005/8/layout/vList3"/>
    <dgm:cxn modelId="{6D351E0F-966F-48D8-88D0-9F5351CF8591}" type="presOf" srcId="{758B909A-3D07-44C6-8E79-4B3DA34E9AFF}" destId="{B974D9DB-126A-407B-A861-9108EC32E2D8}" srcOrd="0" destOrd="0" presId="urn:microsoft.com/office/officeart/2005/8/layout/vList3"/>
    <dgm:cxn modelId="{EAC13E79-3297-4E15-9E3E-DA9962B1E0AE}" type="presOf" srcId="{1F67D57A-3B2E-4705-B12B-8A60074F0A65}" destId="{954B4BCB-B776-4647-867A-D99851C0D0AB}" srcOrd="0" destOrd="0" presId="urn:microsoft.com/office/officeart/2005/8/layout/vList3"/>
    <dgm:cxn modelId="{1141EA8F-C327-42F5-AAAE-851E8C81F0FC}" type="presOf" srcId="{1351E7E7-6352-4ADE-A6B0-578E4DF51274}" destId="{B4AA3BA9-8A9D-47DD-95A4-C1D0D638CC72}" srcOrd="0" destOrd="0" presId="urn:microsoft.com/office/officeart/2005/8/layout/vList3"/>
    <dgm:cxn modelId="{2B1178E6-59BE-47A4-9C03-9C134F3951F9}" srcId="{00D62303-1382-4058-8C04-5103B2061633}" destId="{758B909A-3D07-44C6-8E79-4B3DA34E9AFF}" srcOrd="0" destOrd="0" parTransId="{139B4E7C-5FBC-425F-A7DF-5B5F137C7B0B}" sibTransId="{37641C00-084B-4EF1-827F-57D74EAC503A}"/>
    <dgm:cxn modelId="{B78170E4-8015-4327-901C-F3F8D9C73C17}" srcId="{00D62303-1382-4058-8C04-5103B2061633}" destId="{1351E7E7-6352-4ADE-A6B0-578E4DF51274}" srcOrd="2" destOrd="0" parTransId="{473B6CF1-8075-48F9-A9B2-9FE46EA7E0B6}" sibTransId="{E19DC6BE-F7BC-42DA-B320-529EA5681FB7}"/>
    <dgm:cxn modelId="{EA332A4D-77CA-40BA-81A1-17C0E1F0F24A}" type="presParOf" srcId="{34ECCB52-5566-406D-A0E6-3AC2AA9A9FDF}" destId="{6244F29B-ED0C-4C82-A34D-9AB4460D28B5}" srcOrd="0" destOrd="0" presId="urn:microsoft.com/office/officeart/2005/8/layout/vList3"/>
    <dgm:cxn modelId="{5078D928-1652-47AB-A2AD-48B572E9AB06}" type="presParOf" srcId="{6244F29B-ED0C-4C82-A34D-9AB4460D28B5}" destId="{A5DEF449-0C80-47BE-A276-2A44EC4C96D2}" srcOrd="0" destOrd="0" presId="urn:microsoft.com/office/officeart/2005/8/layout/vList3"/>
    <dgm:cxn modelId="{F4AEC98E-6053-41C2-BB44-85C027A19AA6}" type="presParOf" srcId="{6244F29B-ED0C-4C82-A34D-9AB4460D28B5}" destId="{B974D9DB-126A-407B-A861-9108EC32E2D8}" srcOrd="1" destOrd="0" presId="urn:microsoft.com/office/officeart/2005/8/layout/vList3"/>
    <dgm:cxn modelId="{FA5A337C-8A5B-419B-B3B5-04261647F17D}" type="presParOf" srcId="{34ECCB52-5566-406D-A0E6-3AC2AA9A9FDF}" destId="{0A209112-9141-45EC-BAF4-EDD0886DB8CA}" srcOrd="1" destOrd="0" presId="urn:microsoft.com/office/officeart/2005/8/layout/vList3"/>
    <dgm:cxn modelId="{23D7F31D-D8A7-4436-9CFA-4B85D256425C}" type="presParOf" srcId="{34ECCB52-5566-406D-A0E6-3AC2AA9A9FDF}" destId="{12849EFF-B419-4EF3-A70C-16981BB34560}" srcOrd="2" destOrd="0" presId="urn:microsoft.com/office/officeart/2005/8/layout/vList3"/>
    <dgm:cxn modelId="{430A47BA-48D0-4BEB-9FB9-7DD2802583B3}" type="presParOf" srcId="{12849EFF-B419-4EF3-A70C-16981BB34560}" destId="{B2A6F527-C87B-485F-999B-5A4BFD9E01C3}" srcOrd="0" destOrd="0" presId="urn:microsoft.com/office/officeart/2005/8/layout/vList3"/>
    <dgm:cxn modelId="{B5372FE4-961E-4100-8461-9337771C6CD4}" type="presParOf" srcId="{12849EFF-B419-4EF3-A70C-16981BB34560}" destId="{954B4BCB-B776-4647-867A-D99851C0D0AB}" srcOrd="1" destOrd="0" presId="urn:microsoft.com/office/officeart/2005/8/layout/vList3"/>
    <dgm:cxn modelId="{D7F4556C-7291-414C-8892-40CDC3378180}" type="presParOf" srcId="{34ECCB52-5566-406D-A0E6-3AC2AA9A9FDF}" destId="{F053347C-1511-4A95-92B6-F1712B4E3191}" srcOrd="3" destOrd="0" presId="urn:microsoft.com/office/officeart/2005/8/layout/vList3"/>
    <dgm:cxn modelId="{8A1BA591-47FE-41D8-8592-89B0C64D0AAB}" type="presParOf" srcId="{34ECCB52-5566-406D-A0E6-3AC2AA9A9FDF}" destId="{CADB40AF-EBBE-4E0C-9B93-43803B5C7B93}" srcOrd="4" destOrd="0" presId="urn:microsoft.com/office/officeart/2005/8/layout/vList3"/>
    <dgm:cxn modelId="{A7F30056-A81D-4192-82F2-2D916425B585}" type="presParOf" srcId="{CADB40AF-EBBE-4E0C-9B93-43803B5C7B93}" destId="{D16DA0D3-1907-4948-9EBF-0E426516A609}" srcOrd="0" destOrd="0" presId="urn:microsoft.com/office/officeart/2005/8/layout/vList3"/>
    <dgm:cxn modelId="{42CFAE44-49AF-4270-A7F2-3B980915D3D7}" type="presParOf" srcId="{CADB40AF-EBBE-4E0C-9B93-43803B5C7B93}" destId="{B4AA3BA9-8A9D-47DD-95A4-C1D0D638CC72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ABB8E5D-0751-4B2E-8297-DBFA2DD6EEAB}" type="doc">
      <dgm:prSet loTypeId="urn:microsoft.com/office/officeart/2005/8/layout/chevron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CEDF544E-A2AD-4F23-A996-7B95221629A8}">
      <dgm:prSet phldrT="[Текст]" custT="1"/>
      <dgm:spPr/>
      <dgm:t>
        <a:bodyPr/>
        <a:lstStyle/>
        <a:p>
          <a:r>
            <a:rPr lang="ru-RU" sz="6000" b="1" dirty="0" smtClean="0">
              <a:solidFill>
                <a:schemeClr val="tx1"/>
              </a:solidFill>
            </a:rPr>
            <a:t>?</a:t>
          </a:r>
          <a:endParaRPr lang="ru-RU" sz="6000" b="1" dirty="0">
            <a:solidFill>
              <a:schemeClr val="tx1"/>
            </a:solidFill>
          </a:endParaRPr>
        </a:p>
      </dgm:t>
    </dgm:pt>
    <dgm:pt modelId="{1AF67632-FEA7-4D74-859F-5D45BF635977}" type="parTrans" cxnId="{E1EEB9F9-FCB3-4B40-915B-12E80E15B85E}">
      <dgm:prSet/>
      <dgm:spPr/>
      <dgm:t>
        <a:bodyPr/>
        <a:lstStyle/>
        <a:p>
          <a:endParaRPr lang="ru-RU"/>
        </a:p>
      </dgm:t>
    </dgm:pt>
    <dgm:pt modelId="{C31835E7-7ACA-4FD0-B9F1-F5CF73FB0DA0}" type="sibTrans" cxnId="{E1EEB9F9-FCB3-4B40-915B-12E80E15B85E}">
      <dgm:prSet/>
      <dgm:spPr/>
      <dgm:t>
        <a:bodyPr/>
        <a:lstStyle/>
        <a:p>
          <a:endParaRPr lang="ru-RU"/>
        </a:p>
      </dgm:t>
    </dgm:pt>
    <dgm:pt modelId="{81033036-9C9F-44BD-A690-E4FE564F54EC}">
      <dgm:prSet phldrT="[Текст]"/>
      <dgm:spPr/>
      <dgm:t>
        <a:bodyPr/>
        <a:lstStyle/>
        <a:p>
          <a:r>
            <a:rPr lang="ru-RU" dirty="0" smtClean="0"/>
            <a:t>Береговая полоса озера </a:t>
          </a:r>
          <a:r>
            <a:rPr lang="ru-RU" dirty="0" err="1" smtClean="0"/>
            <a:t>Нанога</a:t>
          </a:r>
          <a:r>
            <a:rPr lang="ru-RU" dirty="0" smtClean="0"/>
            <a:t>,</a:t>
          </a:r>
          <a:endParaRPr lang="ru-RU" dirty="0"/>
        </a:p>
      </dgm:t>
    </dgm:pt>
    <dgm:pt modelId="{AE9FA549-53FA-457B-80AB-94DCAAA68123}" type="parTrans" cxnId="{DB36EE9B-CDB9-40E5-BD6A-BADE32FD72E4}">
      <dgm:prSet/>
      <dgm:spPr/>
      <dgm:t>
        <a:bodyPr/>
        <a:lstStyle/>
        <a:p>
          <a:endParaRPr lang="ru-RU"/>
        </a:p>
      </dgm:t>
    </dgm:pt>
    <dgm:pt modelId="{8FA73596-1EDC-4600-8210-9649F88FFACA}" type="sibTrans" cxnId="{DB36EE9B-CDB9-40E5-BD6A-BADE32FD72E4}">
      <dgm:prSet/>
      <dgm:spPr/>
      <dgm:t>
        <a:bodyPr/>
        <a:lstStyle/>
        <a:p>
          <a:endParaRPr lang="ru-RU"/>
        </a:p>
      </dgm:t>
    </dgm:pt>
    <dgm:pt modelId="{9E73E376-AA95-4473-8F67-19F87B78879B}">
      <dgm:prSet phldrT="[Текст]" phldr="1"/>
      <dgm:spPr/>
      <dgm:t>
        <a:bodyPr/>
        <a:lstStyle/>
        <a:p>
          <a:endParaRPr lang="ru-RU" dirty="0"/>
        </a:p>
      </dgm:t>
    </dgm:pt>
    <dgm:pt modelId="{181250A1-6311-4754-8662-DC6A99A15B45}" type="parTrans" cxnId="{5B3FC425-88E4-4102-98A9-05905FF9CF72}">
      <dgm:prSet/>
      <dgm:spPr/>
      <dgm:t>
        <a:bodyPr/>
        <a:lstStyle/>
        <a:p>
          <a:endParaRPr lang="ru-RU"/>
        </a:p>
      </dgm:t>
    </dgm:pt>
    <dgm:pt modelId="{822B34C4-AB62-426F-AE40-6652D88B3A1D}" type="sibTrans" cxnId="{5B3FC425-88E4-4102-98A9-05905FF9CF72}">
      <dgm:prSet/>
      <dgm:spPr/>
      <dgm:t>
        <a:bodyPr/>
        <a:lstStyle/>
        <a:p>
          <a:endParaRPr lang="ru-RU"/>
        </a:p>
      </dgm:t>
    </dgm:pt>
    <dgm:pt modelId="{52C05EBA-4930-462D-A430-886BACB1F7F9}">
      <dgm:prSet phldrT="[Текст]" custT="1"/>
      <dgm:spPr/>
      <dgm:t>
        <a:bodyPr/>
        <a:lstStyle/>
        <a:p>
          <a:r>
            <a:rPr lang="ru-RU" sz="6000" b="1" dirty="0" smtClean="0">
              <a:solidFill>
                <a:schemeClr val="tx1"/>
              </a:solidFill>
            </a:rPr>
            <a:t>?</a:t>
          </a:r>
          <a:endParaRPr lang="ru-RU" sz="6000" b="1" dirty="0">
            <a:solidFill>
              <a:schemeClr val="tx1"/>
            </a:solidFill>
          </a:endParaRPr>
        </a:p>
      </dgm:t>
    </dgm:pt>
    <dgm:pt modelId="{001881FA-0BBD-4DAF-BC80-091917E1C8F5}" type="parTrans" cxnId="{B5A7BAF6-FDFB-4BEC-96EF-E2DCDE159E08}">
      <dgm:prSet/>
      <dgm:spPr/>
      <dgm:t>
        <a:bodyPr/>
        <a:lstStyle/>
        <a:p>
          <a:endParaRPr lang="ru-RU"/>
        </a:p>
      </dgm:t>
    </dgm:pt>
    <dgm:pt modelId="{D8B47082-68FE-465C-9F33-EA174837124F}" type="sibTrans" cxnId="{B5A7BAF6-FDFB-4BEC-96EF-E2DCDE159E08}">
      <dgm:prSet/>
      <dgm:spPr/>
      <dgm:t>
        <a:bodyPr/>
        <a:lstStyle/>
        <a:p>
          <a:endParaRPr lang="ru-RU"/>
        </a:p>
      </dgm:t>
    </dgm:pt>
    <dgm:pt modelId="{B9CBF91E-80A0-4D5D-B1FF-68773267B339}">
      <dgm:prSet phldrT="[Текст]"/>
      <dgm:spPr/>
      <dgm:t>
        <a:bodyPr/>
        <a:lstStyle/>
        <a:p>
          <a:r>
            <a:rPr lang="ru-RU" dirty="0" smtClean="0"/>
            <a:t>Район роддома</a:t>
          </a:r>
          <a:endParaRPr lang="ru-RU" dirty="0"/>
        </a:p>
      </dgm:t>
    </dgm:pt>
    <dgm:pt modelId="{2E561423-B9F9-4DA0-B1F3-68FE1A0E80DB}" type="parTrans" cxnId="{5E389049-1B30-4428-A0A4-342C28D82DC3}">
      <dgm:prSet/>
      <dgm:spPr/>
      <dgm:t>
        <a:bodyPr/>
        <a:lstStyle/>
        <a:p>
          <a:endParaRPr lang="ru-RU"/>
        </a:p>
      </dgm:t>
    </dgm:pt>
    <dgm:pt modelId="{AC5002F0-D641-4DAD-89E0-A8B244BBB90E}" type="sibTrans" cxnId="{5E389049-1B30-4428-A0A4-342C28D82DC3}">
      <dgm:prSet/>
      <dgm:spPr/>
      <dgm:t>
        <a:bodyPr/>
        <a:lstStyle/>
        <a:p>
          <a:endParaRPr lang="ru-RU"/>
        </a:p>
      </dgm:t>
    </dgm:pt>
    <dgm:pt modelId="{636DF1B2-C4F0-490C-AE96-A6247ECF28C5}">
      <dgm:prSet phldrT="[Текст]"/>
      <dgm:spPr/>
      <dgm:t>
        <a:bodyPr/>
        <a:lstStyle/>
        <a:p>
          <a:r>
            <a:rPr lang="ru-RU" dirty="0" err="1" smtClean="0"/>
            <a:t>Ул.Уральская</a:t>
          </a:r>
          <a:endParaRPr lang="ru-RU" dirty="0"/>
        </a:p>
      </dgm:t>
    </dgm:pt>
    <dgm:pt modelId="{60088B4C-CC94-4E80-A90D-6E46C817D562}" type="parTrans" cxnId="{53BEA1E5-FAA1-4329-81AB-B4CD3BF6725D}">
      <dgm:prSet/>
      <dgm:spPr/>
      <dgm:t>
        <a:bodyPr/>
        <a:lstStyle/>
        <a:p>
          <a:endParaRPr lang="ru-RU"/>
        </a:p>
      </dgm:t>
    </dgm:pt>
    <dgm:pt modelId="{89EC2466-9729-4749-B98F-423C3DAAD1C6}" type="sibTrans" cxnId="{53BEA1E5-FAA1-4329-81AB-B4CD3BF6725D}">
      <dgm:prSet/>
      <dgm:spPr/>
      <dgm:t>
        <a:bodyPr/>
        <a:lstStyle/>
        <a:p>
          <a:endParaRPr lang="ru-RU"/>
        </a:p>
      </dgm:t>
    </dgm:pt>
    <dgm:pt modelId="{6871CA57-E94B-49CE-86E6-B01A59270322}">
      <dgm:prSet phldrT="[Текст]" custT="1"/>
      <dgm:spPr/>
      <dgm:t>
        <a:bodyPr/>
        <a:lstStyle/>
        <a:p>
          <a:r>
            <a:rPr lang="ru-RU" sz="6000" b="1" dirty="0" smtClean="0">
              <a:solidFill>
                <a:schemeClr val="tx1"/>
              </a:solidFill>
            </a:rPr>
            <a:t>?</a:t>
          </a:r>
          <a:endParaRPr lang="ru-RU" sz="6000" b="1" dirty="0">
            <a:solidFill>
              <a:schemeClr val="tx1"/>
            </a:solidFill>
          </a:endParaRPr>
        </a:p>
      </dgm:t>
    </dgm:pt>
    <dgm:pt modelId="{E7725E8E-A163-488A-B614-0608523FDAFD}" type="parTrans" cxnId="{32AA6F42-8B1A-4E8C-A2FC-485C7910644E}">
      <dgm:prSet/>
      <dgm:spPr/>
      <dgm:t>
        <a:bodyPr/>
        <a:lstStyle/>
        <a:p>
          <a:endParaRPr lang="ru-RU"/>
        </a:p>
      </dgm:t>
    </dgm:pt>
    <dgm:pt modelId="{8B069EF3-8BED-49BF-8EE6-BAE7EACD396F}" type="sibTrans" cxnId="{32AA6F42-8B1A-4E8C-A2FC-485C7910644E}">
      <dgm:prSet/>
      <dgm:spPr/>
      <dgm:t>
        <a:bodyPr/>
        <a:lstStyle/>
        <a:p>
          <a:endParaRPr lang="ru-RU"/>
        </a:p>
      </dgm:t>
    </dgm:pt>
    <dgm:pt modelId="{236448A4-D681-4A21-88FF-EF6F1216C1AA}">
      <dgm:prSet phldrT="[Текст]"/>
      <dgm:spPr/>
      <dgm:t>
        <a:bodyPr/>
        <a:lstStyle/>
        <a:p>
          <a:r>
            <a:rPr lang="ru-RU" dirty="0" smtClean="0"/>
            <a:t>Бывшее училище</a:t>
          </a:r>
          <a:endParaRPr lang="ru-RU" dirty="0"/>
        </a:p>
      </dgm:t>
    </dgm:pt>
    <dgm:pt modelId="{8786332A-BF30-4DC1-819F-E4FBDB9F6A26}" type="parTrans" cxnId="{B9171234-A130-41E2-85DA-02E6AB46F6D2}">
      <dgm:prSet/>
      <dgm:spPr/>
      <dgm:t>
        <a:bodyPr/>
        <a:lstStyle/>
        <a:p>
          <a:endParaRPr lang="ru-RU"/>
        </a:p>
      </dgm:t>
    </dgm:pt>
    <dgm:pt modelId="{B20D8A8E-A53E-4966-A403-8D10FE8E8F39}" type="sibTrans" cxnId="{B9171234-A130-41E2-85DA-02E6AB46F6D2}">
      <dgm:prSet/>
      <dgm:spPr/>
      <dgm:t>
        <a:bodyPr/>
        <a:lstStyle/>
        <a:p>
          <a:endParaRPr lang="ru-RU"/>
        </a:p>
      </dgm:t>
    </dgm:pt>
    <dgm:pt modelId="{256F575D-029F-40F5-AF97-4BC5203EF0D6}">
      <dgm:prSet phldrT="[Текст]" phldr="1"/>
      <dgm:spPr/>
      <dgm:t>
        <a:bodyPr/>
        <a:lstStyle/>
        <a:p>
          <a:endParaRPr lang="ru-RU"/>
        </a:p>
      </dgm:t>
    </dgm:pt>
    <dgm:pt modelId="{C6DF02D4-3439-4115-9C9D-D48B08019E66}" type="parTrans" cxnId="{F7124951-F606-4BC0-89DA-425FFB3B0731}">
      <dgm:prSet/>
      <dgm:spPr/>
      <dgm:t>
        <a:bodyPr/>
        <a:lstStyle/>
        <a:p>
          <a:endParaRPr lang="ru-RU"/>
        </a:p>
      </dgm:t>
    </dgm:pt>
    <dgm:pt modelId="{547D6DB9-F5B6-446E-9E32-215DFE48489D}" type="sibTrans" cxnId="{F7124951-F606-4BC0-89DA-425FFB3B0731}">
      <dgm:prSet/>
      <dgm:spPr/>
      <dgm:t>
        <a:bodyPr/>
        <a:lstStyle/>
        <a:p>
          <a:endParaRPr lang="ru-RU"/>
        </a:p>
      </dgm:t>
    </dgm:pt>
    <dgm:pt modelId="{BD59B06C-A097-4177-AB27-93B39B833748}">
      <dgm:prSet phldrT="[Текст]"/>
      <dgm:spPr/>
      <dgm:t>
        <a:bodyPr/>
        <a:lstStyle/>
        <a:p>
          <a:endParaRPr lang="ru-RU" dirty="0"/>
        </a:p>
      </dgm:t>
    </dgm:pt>
    <dgm:pt modelId="{6B9F1BEE-4B80-465B-B8AF-7F0A7800D846}" type="parTrans" cxnId="{FC4866C0-B3C9-471E-A427-20F8B0470E18}">
      <dgm:prSet/>
      <dgm:spPr/>
      <dgm:t>
        <a:bodyPr/>
        <a:lstStyle/>
        <a:p>
          <a:endParaRPr lang="ru-RU"/>
        </a:p>
      </dgm:t>
    </dgm:pt>
    <dgm:pt modelId="{AA99BAC8-D40B-49B4-B44F-C3235AE56FF0}" type="sibTrans" cxnId="{FC4866C0-B3C9-471E-A427-20F8B0470E18}">
      <dgm:prSet/>
      <dgm:spPr/>
      <dgm:t>
        <a:bodyPr/>
        <a:lstStyle/>
        <a:p>
          <a:endParaRPr lang="ru-RU"/>
        </a:p>
      </dgm:t>
    </dgm:pt>
    <dgm:pt modelId="{712359B0-9F41-4210-B1B7-C6650EF5DD6E}" type="pres">
      <dgm:prSet presAssocID="{BABB8E5D-0751-4B2E-8297-DBFA2DD6EEAB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63DC53E-94ED-43E6-A983-9F88E9ECA897}" type="pres">
      <dgm:prSet presAssocID="{CEDF544E-A2AD-4F23-A996-7B95221629A8}" presName="composite" presStyleCnt="0"/>
      <dgm:spPr/>
    </dgm:pt>
    <dgm:pt modelId="{0DD457CF-C533-4CDA-B597-EB4B1BA5EFA5}" type="pres">
      <dgm:prSet presAssocID="{CEDF544E-A2AD-4F23-A996-7B95221629A8}" presName="parentText" presStyleLbl="alignNode1" presStyleIdx="0" presStyleCnt="3" custLinFactNeighborX="902" custLinFactNeighborY="-267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5FFEA5-8B61-473B-BEC0-E8C00A73A212}" type="pres">
      <dgm:prSet presAssocID="{CEDF544E-A2AD-4F23-A996-7B95221629A8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452BEE-CC87-422C-A9B6-D7BA4B1727ED}" type="pres">
      <dgm:prSet presAssocID="{C31835E7-7ACA-4FD0-B9F1-F5CF73FB0DA0}" presName="sp" presStyleCnt="0"/>
      <dgm:spPr/>
    </dgm:pt>
    <dgm:pt modelId="{A4244151-CC85-4823-B157-66C03D1F98F8}" type="pres">
      <dgm:prSet presAssocID="{52C05EBA-4930-462D-A430-886BACB1F7F9}" presName="composite" presStyleCnt="0"/>
      <dgm:spPr/>
    </dgm:pt>
    <dgm:pt modelId="{F3C5846E-F35D-4B3B-AB16-ECB15EBD0730}" type="pres">
      <dgm:prSet presAssocID="{52C05EBA-4930-462D-A430-886BACB1F7F9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CE92B5-C111-4D86-8187-C45736771AA7}" type="pres">
      <dgm:prSet presAssocID="{52C05EBA-4930-462D-A430-886BACB1F7F9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46A96C-2746-49A2-AC6B-ABE21DA17A4D}" type="pres">
      <dgm:prSet presAssocID="{D8B47082-68FE-465C-9F33-EA174837124F}" presName="sp" presStyleCnt="0"/>
      <dgm:spPr/>
    </dgm:pt>
    <dgm:pt modelId="{4B91C982-CC8B-497C-9CAE-A63D958EB7E6}" type="pres">
      <dgm:prSet presAssocID="{6871CA57-E94B-49CE-86E6-B01A59270322}" presName="composite" presStyleCnt="0"/>
      <dgm:spPr/>
    </dgm:pt>
    <dgm:pt modelId="{12F7F730-7482-4A99-AC18-5CADE6118963}" type="pres">
      <dgm:prSet presAssocID="{6871CA57-E94B-49CE-86E6-B01A59270322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9A4685-7386-4AAD-8927-67D10458F617}" type="pres">
      <dgm:prSet presAssocID="{6871CA57-E94B-49CE-86E6-B01A59270322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A00643A-8352-4462-A50E-26B7829445AF}" type="presOf" srcId="{81033036-9C9F-44BD-A690-E4FE564F54EC}" destId="{F85FFEA5-8B61-473B-BEC0-E8C00A73A212}" srcOrd="0" destOrd="0" presId="urn:microsoft.com/office/officeart/2005/8/layout/chevron2"/>
    <dgm:cxn modelId="{DC1D2888-C1D9-43F5-9642-420C36466D57}" type="presOf" srcId="{52C05EBA-4930-462D-A430-886BACB1F7F9}" destId="{F3C5846E-F35D-4B3B-AB16-ECB15EBD0730}" srcOrd="0" destOrd="0" presId="urn:microsoft.com/office/officeart/2005/8/layout/chevron2"/>
    <dgm:cxn modelId="{53BEA1E5-FAA1-4329-81AB-B4CD3BF6725D}" srcId="{52C05EBA-4930-462D-A430-886BACB1F7F9}" destId="{636DF1B2-C4F0-490C-AE96-A6247ECF28C5}" srcOrd="2" destOrd="0" parTransId="{60088B4C-CC94-4E80-A90D-6E46C817D562}" sibTransId="{89EC2466-9729-4749-B98F-423C3DAAD1C6}"/>
    <dgm:cxn modelId="{0A44A104-6011-4E8E-AD24-3766D61F10A2}" type="presOf" srcId="{9E73E376-AA95-4473-8F67-19F87B78879B}" destId="{F85FFEA5-8B61-473B-BEC0-E8C00A73A212}" srcOrd="0" destOrd="1" presId="urn:microsoft.com/office/officeart/2005/8/layout/chevron2"/>
    <dgm:cxn modelId="{B9171234-A130-41E2-85DA-02E6AB46F6D2}" srcId="{6871CA57-E94B-49CE-86E6-B01A59270322}" destId="{236448A4-D681-4A21-88FF-EF6F1216C1AA}" srcOrd="0" destOrd="0" parTransId="{8786332A-BF30-4DC1-819F-E4FBDB9F6A26}" sibTransId="{B20D8A8E-A53E-4966-A403-8D10FE8E8F39}"/>
    <dgm:cxn modelId="{FA77A8EA-DF7D-41AD-8578-FAC8D97DE469}" type="presOf" srcId="{CEDF544E-A2AD-4F23-A996-7B95221629A8}" destId="{0DD457CF-C533-4CDA-B597-EB4B1BA5EFA5}" srcOrd="0" destOrd="0" presId="urn:microsoft.com/office/officeart/2005/8/layout/chevron2"/>
    <dgm:cxn modelId="{F7124951-F606-4BC0-89DA-425FFB3B0731}" srcId="{6871CA57-E94B-49CE-86E6-B01A59270322}" destId="{256F575D-029F-40F5-AF97-4BC5203EF0D6}" srcOrd="1" destOrd="0" parTransId="{C6DF02D4-3439-4115-9C9D-D48B08019E66}" sibTransId="{547D6DB9-F5B6-446E-9E32-215DFE48489D}"/>
    <dgm:cxn modelId="{639462BF-B2FB-4DD3-977A-916D666E4662}" type="presOf" srcId="{256F575D-029F-40F5-AF97-4BC5203EF0D6}" destId="{F79A4685-7386-4AAD-8927-67D10458F617}" srcOrd="0" destOrd="1" presId="urn:microsoft.com/office/officeart/2005/8/layout/chevron2"/>
    <dgm:cxn modelId="{3A731813-7515-4292-A9C0-FD4A86675DDE}" type="presOf" srcId="{BABB8E5D-0751-4B2E-8297-DBFA2DD6EEAB}" destId="{712359B0-9F41-4210-B1B7-C6650EF5DD6E}" srcOrd="0" destOrd="0" presId="urn:microsoft.com/office/officeart/2005/8/layout/chevron2"/>
    <dgm:cxn modelId="{B61EDA6A-10A0-49E6-A643-D7F600190D5C}" type="presOf" srcId="{6871CA57-E94B-49CE-86E6-B01A59270322}" destId="{12F7F730-7482-4A99-AC18-5CADE6118963}" srcOrd="0" destOrd="0" presId="urn:microsoft.com/office/officeart/2005/8/layout/chevron2"/>
    <dgm:cxn modelId="{A7961339-3A4D-48AD-87DD-97382BC9101E}" type="presOf" srcId="{636DF1B2-C4F0-490C-AE96-A6247ECF28C5}" destId="{DACE92B5-C111-4D86-8187-C45736771AA7}" srcOrd="0" destOrd="2" presId="urn:microsoft.com/office/officeart/2005/8/layout/chevron2"/>
    <dgm:cxn modelId="{E1EEB9F9-FCB3-4B40-915B-12E80E15B85E}" srcId="{BABB8E5D-0751-4B2E-8297-DBFA2DD6EEAB}" destId="{CEDF544E-A2AD-4F23-A996-7B95221629A8}" srcOrd="0" destOrd="0" parTransId="{1AF67632-FEA7-4D74-859F-5D45BF635977}" sibTransId="{C31835E7-7ACA-4FD0-B9F1-F5CF73FB0DA0}"/>
    <dgm:cxn modelId="{E1EA5FAB-1DD2-4D2A-B85E-2047AA10B6CD}" type="presOf" srcId="{B9CBF91E-80A0-4D5D-B1FF-68773267B339}" destId="{DACE92B5-C111-4D86-8187-C45736771AA7}" srcOrd="0" destOrd="0" presId="urn:microsoft.com/office/officeart/2005/8/layout/chevron2"/>
    <dgm:cxn modelId="{FC4866C0-B3C9-471E-A427-20F8B0470E18}" srcId="{52C05EBA-4930-462D-A430-886BACB1F7F9}" destId="{BD59B06C-A097-4177-AB27-93B39B833748}" srcOrd="1" destOrd="0" parTransId="{6B9F1BEE-4B80-465B-B8AF-7F0A7800D846}" sibTransId="{AA99BAC8-D40B-49B4-B44F-C3235AE56FF0}"/>
    <dgm:cxn modelId="{5B3FC425-88E4-4102-98A9-05905FF9CF72}" srcId="{CEDF544E-A2AD-4F23-A996-7B95221629A8}" destId="{9E73E376-AA95-4473-8F67-19F87B78879B}" srcOrd="1" destOrd="0" parTransId="{181250A1-6311-4754-8662-DC6A99A15B45}" sibTransId="{822B34C4-AB62-426F-AE40-6652D88B3A1D}"/>
    <dgm:cxn modelId="{D84FEA3D-0E45-483D-B5C0-67C7F7486893}" type="presOf" srcId="{BD59B06C-A097-4177-AB27-93B39B833748}" destId="{DACE92B5-C111-4D86-8187-C45736771AA7}" srcOrd="0" destOrd="1" presId="urn:microsoft.com/office/officeart/2005/8/layout/chevron2"/>
    <dgm:cxn modelId="{5E389049-1B30-4428-A0A4-342C28D82DC3}" srcId="{52C05EBA-4930-462D-A430-886BACB1F7F9}" destId="{B9CBF91E-80A0-4D5D-B1FF-68773267B339}" srcOrd="0" destOrd="0" parTransId="{2E561423-B9F9-4DA0-B1F3-68FE1A0E80DB}" sibTransId="{AC5002F0-D641-4DAD-89E0-A8B244BBB90E}"/>
    <dgm:cxn modelId="{93FCCF3A-8E6B-4D5B-8561-A3E211CF86F7}" type="presOf" srcId="{236448A4-D681-4A21-88FF-EF6F1216C1AA}" destId="{F79A4685-7386-4AAD-8927-67D10458F617}" srcOrd="0" destOrd="0" presId="urn:microsoft.com/office/officeart/2005/8/layout/chevron2"/>
    <dgm:cxn modelId="{DB36EE9B-CDB9-40E5-BD6A-BADE32FD72E4}" srcId="{CEDF544E-A2AD-4F23-A996-7B95221629A8}" destId="{81033036-9C9F-44BD-A690-E4FE564F54EC}" srcOrd="0" destOrd="0" parTransId="{AE9FA549-53FA-457B-80AB-94DCAAA68123}" sibTransId="{8FA73596-1EDC-4600-8210-9649F88FFACA}"/>
    <dgm:cxn modelId="{32AA6F42-8B1A-4E8C-A2FC-485C7910644E}" srcId="{BABB8E5D-0751-4B2E-8297-DBFA2DD6EEAB}" destId="{6871CA57-E94B-49CE-86E6-B01A59270322}" srcOrd="2" destOrd="0" parTransId="{E7725E8E-A163-488A-B614-0608523FDAFD}" sibTransId="{8B069EF3-8BED-49BF-8EE6-BAE7EACD396F}"/>
    <dgm:cxn modelId="{B5A7BAF6-FDFB-4BEC-96EF-E2DCDE159E08}" srcId="{BABB8E5D-0751-4B2E-8297-DBFA2DD6EEAB}" destId="{52C05EBA-4930-462D-A430-886BACB1F7F9}" srcOrd="1" destOrd="0" parTransId="{001881FA-0BBD-4DAF-BC80-091917E1C8F5}" sibTransId="{D8B47082-68FE-465C-9F33-EA174837124F}"/>
    <dgm:cxn modelId="{CBF1B116-A4AB-4B89-AD13-591F33FADA48}" type="presParOf" srcId="{712359B0-9F41-4210-B1B7-C6650EF5DD6E}" destId="{763DC53E-94ED-43E6-A983-9F88E9ECA897}" srcOrd="0" destOrd="0" presId="urn:microsoft.com/office/officeart/2005/8/layout/chevron2"/>
    <dgm:cxn modelId="{F04E11A6-A79E-4DAB-8F33-1BF426927232}" type="presParOf" srcId="{763DC53E-94ED-43E6-A983-9F88E9ECA897}" destId="{0DD457CF-C533-4CDA-B597-EB4B1BA5EFA5}" srcOrd="0" destOrd="0" presId="urn:microsoft.com/office/officeart/2005/8/layout/chevron2"/>
    <dgm:cxn modelId="{E47ED78D-0D5A-46FB-A7F1-546738E190CB}" type="presParOf" srcId="{763DC53E-94ED-43E6-A983-9F88E9ECA897}" destId="{F85FFEA5-8B61-473B-BEC0-E8C00A73A212}" srcOrd="1" destOrd="0" presId="urn:microsoft.com/office/officeart/2005/8/layout/chevron2"/>
    <dgm:cxn modelId="{9C5BA537-54FD-4710-B524-FB829CA19A37}" type="presParOf" srcId="{712359B0-9F41-4210-B1B7-C6650EF5DD6E}" destId="{BD452BEE-CC87-422C-A9B6-D7BA4B1727ED}" srcOrd="1" destOrd="0" presId="urn:microsoft.com/office/officeart/2005/8/layout/chevron2"/>
    <dgm:cxn modelId="{E8446BD1-4157-414B-949E-D1760109376A}" type="presParOf" srcId="{712359B0-9F41-4210-B1B7-C6650EF5DD6E}" destId="{A4244151-CC85-4823-B157-66C03D1F98F8}" srcOrd="2" destOrd="0" presId="urn:microsoft.com/office/officeart/2005/8/layout/chevron2"/>
    <dgm:cxn modelId="{8E48D2A4-8F01-4A59-925A-EE011ECB303B}" type="presParOf" srcId="{A4244151-CC85-4823-B157-66C03D1F98F8}" destId="{F3C5846E-F35D-4B3B-AB16-ECB15EBD0730}" srcOrd="0" destOrd="0" presId="urn:microsoft.com/office/officeart/2005/8/layout/chevron2"/>
    <dgm:cxn modelId="{30FCEB7F-C177-4CF6-8817-E63CD333D0EF}" type="presParOf" srcId="{A4244151-CC85-4823-B157-66C03D1F98F8}" destId="{DACE92B5-C111-4D86-8187-C45736771AA7}" srcOrd="1" destOrd="0" presId="urn:microsoft.com/office/officeart/2005/8/layout/chevron2"/>
    <dgm:cxn modelId="{A4D38155-BEEB-41E3-8748-627B4A61572B}" type="presParOf" srcId="{712359B0-9F41-4210-B1B7-C6650EF5DD6E}" destId="{AB46A96C-2746-49A2-AC6B-ABE21DA17A4D}" srcOrd="3" destOrd="0" presId="urn:microsoft.com/office/officeart/2005/8/layout/chevron2"/>
    <dgm:cxn modelId="{DB9088C1-9F94-426A-A1D5-CB660AD50415}" type="presParOf" srcId="{712359B0-9F41-4210-B1B7-C6650EF5DD6E}" destId="{4B91C982-CC8B-497C-9CAE-A63D958EB7E6}" srcOrd="4" destOrd="0" presId="urn:microsoft.com/office/officeart/2005/8/layout/chevron2"/>
    <dgm:cxn modelId="{21C76430-8293-4289-A786-29169068CCA7}" type="presParOf" srcId="{4B91C982-CC8B-497C-9CAE-A63D958EB7E6}" destId="{12F7F730-7482-4A99-AC18-5CADE6118963}" srcOrd="0" destOrd="0" presId="urn:microsoft.com/office/officeart/2005/8/layout/chevron2"/>
    <dgm:cxn modelId="{B789CEF1-E3BB-41F6-A264-6397C9D37700}" type="presParOf" srcId="{4B91C982-CC8B-497C-9CAE-A63D958EB7E6}" destId="{F79A4685-7386-4AAD-8927-67D10458F61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4F8512-C274-43E5-B176-956EDF25695A}">
      <dsp:nvSpPr>
        <dsp:cNvPr id="0" name=""/>
        <dsp:cNvSpPr/>
      </dsp:nvSpPr>
      <dsp:spPr>
        <a:xfrm rot="5400000">
          <a:off x="3526667" y="57798"/>
          <a:ext cx="884039" cy="769113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7000"/>
                <a:hueMod val="100000"/>
                <a:satMod val="200000"/>
                <a:lumMod val="8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ln>
          <a:noFill/>
        </a:ln>
        <a:effectLst>
          <a:outerShdw blurRad="50800" dist="12700" dir="528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kern="1200" dirty="0" smtClean="0"/>
            <a:t>Александра Александровна Бегун</a:t>
          </a:r>
          <a:endParaRPr lang="ru-RU" sz="1050" kern="1200" dirty="0"/>
        </a:p>
      </dsp:txBody>
      <dsp:txXfrm rot="-5400000">
        <a:off x="3703983" y="138098"/>
        <a:ext cx="529407" cy="608513"/>
      </dsp:txXfrm>
    </dsp:sp>
    <dsp:sp modelId="{52F66019-3E73-4E0E-AA06-2B91D16429C2}">
      <dsp:nvSpPr>
        <dsp:cNvPr id="0" name=""/>
        <dsp:cNvSpPr/>
      </dsp:nvSpPr>
      <dsp:spPr>
        <a:xfrm>
          <a:off x="4376582" y="177143"/>
          <a:ext cx="986587" cy="5304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B26218-B5C7-4514-9B01-2A300F660081}">
      <dsp:nvSpPr>
        <dsp:cNvPr id="0" name=""/>
        <dsp:cNvSpPr/>
      </dsp:nvSpPr>
      <dsp:spPr>
        <a:xfrm rot="5400000">
          <a:off x="2696024" y="57798"/>
          <a:ext cx="884039" cy="769113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7000"/>
                <a:hueMod val="100000"/>
                <a:satMod val="200000"/>
                <a:lumMod val="8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ln>
          <a:noFill/>
        </a:ln>
        <a:effectLst>
          <a:outerShdw blurRad="50800" dist="12700" dir="528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 rot="-5400000">
        <a:off x="2873340" y="138098"/>
        <a:ext cx="529407" cy="608513"/>
      </dsp:txXfrm>
    </dsp:sp>
    <dsp:sp modelId="{48DBCBA0-D262-4996-AE14-37DB5C1CDAA8}">
      <dsp:nvSpPr>
        <dsp:cNvPr id="0" name=""/>
        <dsp:cNvSpPr/>
      </dsp:nvSpPr>
      <dsp:spPr>
        <a:xfrm rot="5400000">
          <a:off x="3032458" y="712429"/>
          <a:ext cx="884039" cy="769113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7000"/>
                <a:hueMod val="100000"/>
                <a:satMod val="200000"/>
                <a:lumMod val="8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ln>
          <a:noFill/>
        </a:ln>
        <a:effectLst>
          <a:outerShdw blurRad="50800" dist="12700" dir="528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СНЖ «Око»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 rot="-5400000">
        <a:off x="3209774" y="792729"/>
        <a:ext cx="529407" cy="608513"/>
      </dsp:txXfrm>
    </dsp:sp>
    <dsp:sp modelId="{1653B41E-2246-4D8D-96F6-193D933BC993}">
      <dsp:nvSpPr>
        <dsp:cNvPr id="0" name=""/>
        <dsp:cNvSpPr/>
      </dsp:nvSpPr>
      <dsp:spPr>
        <a:xfrm>
          <a:off x="2180629" y="927515"/>
          <a:ext cx="954762" cy="5304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19E341-01D6-4667-9E1C-9F54E9F8514C}">
      <dsp:nvSpPr>
        <dsp:cNvPr id="0" name=""/>
        <dsp:cNvSpPr/>
      </dsp:nvSpPr>
      <dsp:spPr>
        <a:xfrm rot="5400000">
          <a:off x="3940397" y="808170"/>
          <a:ext cx="884039" cy="769113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7000"/>
                <a:hueMod val="100000"/>
                <a:satMod val="200000"/>
                <a:lumMod val="8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ln>
          <a:noFill/>
        </a:ln>
        <a:effectLst>
          <a:outerShdw blurRad="50800" dist="12700" dir="528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Школа № 27</a:t>
          </a:r>
          <a:endParaRPr lang="ru-RU" sz="1400" kern="1200" dirty="0"/>
        </a:p>
      </dsp:txBody>
      <dsp:txXfrm rot="-5400000">
        <a:off x="4117713" y="888470"/>
        <a:ext cx="529407" cy="608513"/>
      </dsp:txXfrm>
    </dsp:sp>
    <dsp:sp modelId="{A7352B00-4022-437C-81F2-D9B1B383C015}">
      <dsp:nvSpPr>
        <dsp:cNvPr id="0" name=""/>
        <dsp:cNvSpPr/>
      </dsp:nvSpPr>
      <dsp:spPr>
        <a:xfrm rot="5400000">
          <a:off x="3526667" y="1558543"/>
          <a:ext cx="884039" cy="769113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7000"/>
                <a:hueMod val="100000"/>
                <a:satMod val="200000"/>
                <a:lumMod val="8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ln>
          <a:noFill/>
        </a:ln>
        <a:effectLst>
          <a:outerShdw blurRad="50800" dist="12700" dir="528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Т. Л. Миронова</a:t>
          </a:r>
          <a:endParaRPr lang="ru-RU" sz="1200" kern="1200" dirty="0"/>
        </a:p>
      </dsp:txBody>
      <dsp:txXfrm rot="-5400000">
        <a:off x="3703983" y="1638843"/>
        <a:ext cx="529407" cy="608513"/>
      </dsp:txXfrm>
    </dsp:sp>
    <dsp:sp modelId="{0CA54E3F-4BF3-4FCA-A0FE-2DD42073C863}">
      <dsp:nvSpPr>
        <dsp:cNvPr id="0" name=""/>
        <dsp:cNvSpPr/>
      </dsp:nvSpPr>
      <dsp:spPr>
        <a:xfrm>
          <a:off x="4376582" y="1677888"/>
          <a:ext cx="986587" cy="5304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CC0DB5-EE9B-4DDF-8544-1EF70351DE5A}">
      <dsp:nvSpPr>
        <dsp:cNvPr id="0" name=""/>
        <dsp:cNvSpPr/>
      </dsp:nvSpPr>
      <dsp:spPr>
        <a:xfrm rot="5400000">
          <a:off x="2697982" y="1559177"/>
          <a:ext cx="880122" cy="767844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7000"/>
                <a:hueMod val="100000"/>
                <a:satMod val="200000"/>
                <a:lumMod val="8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ln>
          <a:noFill/>
        </a:ln>
        <a:effectLst>
          <a:outerShdw blurRad="50800" dist="12700" dir="528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 rot="-5400000">
        <a:off x="2873932" y="1640370"/>
        <a:ext cx="528222" cy="605461"/>
      </dsp:txXfrm>
    </dsp:sp>
    <dsp:sp modelId="{4CE504F0-C9C9-4B91-ADA6-7CAD804D73AD}">
      <dsp:nvSpPr>
        <dsp:cNvPr id="0" name=""/>
        <dsp:cNvSpPr/>
      </dsp:nvSpPr>
      <dsp:spPr>
        <a:xfrm rot="5400000">
          <a:off x="3037742" y="2219313"/>
          <a:ext cx="884039" cy="923705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7000"/>
                <a:hueMod val="100000"/>
                <a:satMod val="200000"/>
                <a:lumMod val="8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ln>
          <a:noFill/>
        </a:ln>
        <a:effectLst>
          <a:outerShdw blurRad="50800" dist="12700" dir="528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М. А. Шитов</a:t>
          </a:r>
          <a:endParaRPr lang="ru-RU" sz="1200" kern="1200" dirty="0"/>
        </a:p>
      </dsp:txBody>
      <dsp:txXfrm rot="-5400000">
        <a:off x="3171860" y="2386486"/>
        <a:ext cx="615803" cy="589359"/>
      </dsp:txXfrm>
    </dsp:sp>
    <dsp:sp modelId="{8D3C495A-0C78-4C05-B2DB-CCC2296937B7}">
      <dsp:nvSpPr>
        <dsp:cNvPr id="0" name=""/>
        <dsp:cNvSpPr/>
      </dsp:nvSpPr>
      <dsp:spPr>
        <a:xfrm>
          <a:off x="2180629" y="2428260"/>
          <a:ext cx="954762" cy="5304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8E61A2-F1A7-4437-B5F0-B5E659532E49}">
      <dsp:nvSpPr>
        <dsp:cNvPr id="0" name=""/>
        <dsp:cNvSpPr/>
      </dsp:nvSpPr>
      <dsp:spPr>
        <a:xfrm rot="5400000">
          <a:off x="3940397" y="2308915"/>
          <a:ext cx="884039" cy="769113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7000"/>
                <a:hueMod val="100000"/>
                <a:satMod val="200000"/>
                <a:lumMod val="8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ln>
          <a:noFill/>
        </a:ln>
        <a:effectLst>
          <a:outerShdw blurRad="50800" dist="12700" dir="528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 rot="-5400000">
        <a:off x="4117713" y="2389215"/>
        <a:ext cx="529407" cy="608513"/>
      </dsp:txXfrm>
    </dsp:sp>
    <dsp:sp modelId="{303B7A10-2578-4D33-9770-55FB86D6583A}">
      <dsp:nvSpPr>
        <dsp:cNvPr id="0" name=""/>
        <dsp:cNvSpPr/>
      </dsp:nvSpPr>
      <dsp:spPr>
        <a:xfrm rot="5400000">
          <a:off x="3526667" y="2954457"/>
          <a:ext cx="884039" cy="978774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7000"/>
                <a:hueMod val="100000"/>
                <a:satMod val="200000"/>
                <a:lumMod val="8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ln>
          <a:noFill/>
        </a:ln>
        <a:effectLst>
          <a:outerShdw blurRad="50800" dist="12700" dir="528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Управляющая компания «</a:t>
          </a:r>
          <a:r>
            <a:rPr lang="ru-RU" sz="900" kern="1200" dirty="0" err="1" smtClean="0"/>
            <a:t>Озерскжилстрой</a:t>
          </a:r>
          <a:r>
            <a:rPr lang="ru-RU" sz="900" kern="1200" dirty="0" smtClean="0"/>
            <a:t> сервис»</a:t>
          </a:r>
          <a:endParaRPr lang="ru-RU" sz="900" kern="1200" dirty="0"/>
        </a:p>
      </dsp:txBody>
      <dsp:txXfrm rot="-5400000">
        <a:off x="3642429" y="3149164"/>
        <a:ext cx="652516" cy="589359"/>
      </dsp:txXfrm>
    </dsp:sp>
    <dsp:sp modelId="{F68C07C8-C44F-4215-AAD7-5FD7B5CD63BB}">
      <dsp:nvSpPr>
        <dsp:cNvPr id="0" name=""/>
        <dsp:cNvSpPr/>
      </dsp:nvSpPr>
      <dsp:spPr>
        <a:xfrm>
          <a:off x="4376582" y="3178632"/>
          <a:ext cx="986587" cy="5304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A17136-2986-446F-B0F5-1BE290D22D02}">
      <dsp:nvSpPr>
        <dsp:cNvPr id="0" name=""/>
        <dsp:cNvSpPr/>
      </dsp:nvSpPr>
      <dsp:spPr>
        <a:xfrm rot="5400000">
          <a:off x="2696024" y="3059287"/>
          <a:ext cx="884039" cy="769113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7000"/>
                <a:hueMod val="100000"/>
                <a:satMod val="200000"/>
                <a:lumMod val="8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ln>
          <a:noFill/>
        </a:ln>
        <a:effectLst>
          <a:outerShdw blurRad="50800" dist="12700" dir="528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 rot="-5400000">
        <a:off x="2873340" y="3139587"/>
        <a:ext cx="529407" cy="60851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74D9DB-126A-407B-A861-9108EC32E2D8}">
      <dsp:nvSpPr>
        <dsp:cNvPr id="0" name=""/>
        <dsp:cNvSpPr/>
      </dsp:nvSpPr>
      <dsp:spPr>
        <a:xfrm rot="10800000" flipV="1">
          <a:off x="839399" y="24822"/>
          <a:ext cx="2432304" cy="857928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9965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Аптека по </a:t>
          </a:r>
          <a:r>
            <a:rPr lang="ru-RU" sz="1800" kern="1200" dirty="0" err="1" smtClean="0"/>
            <a:t>ул.Матросова</a:t>
          </a:r>
          <a:r>
            <a:rPr lang="ru-RU" sz="1800" kern="1200" dirty="0" smtClean="0"/>
            <a:t>, 34</a:t>
          </a:r>
          <a:endParaRPr lang="ru-RU" sz="1800" kern="1200" dirty="0"/>
        </a:p>
      </dsp:txBody>
      <dsp:txXfrm rot="10800000">
        <a:off x="1053881" y="24822"/>
        <a:ext cx="2217822" cy="857928"/>
      </dsp:txXfrm>
    </dsp:sp>
    <dsp:sp modelId="{A5DEF449-0C80-47BE-A276-2A44EC4C96D2}">
      <dsp:nvSpPr>
        <dsp:cNvPr id="0" name=""/>
        <dsp:cNvSpPr/>
      </dsp:nvSpPr>
      <dsp:spPr>
        <a:xfrm>
          <a:off x="385896" y="283"/>
          <a:ext cx="907006" cy="907006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4B4BCB-B776-4647-867A-D99851C0D0AB}">
      <dsp:nvSpPr>
        <dsp:cNvPr id="0" name=""/>
        <dsp:cNvSpPr/>
      </dsp:nvSpPr>
      <dsp:spPr>
        <a:xfrm rot="10800000">
          <a:off x="839399" y="1178037"/>
          <a:ext cx="2432304" cy="907006"/>
        </a:xfrm>
        <a:prstGeom prst="homePlate">
          <a:avLst/>
        </a:prstGeom>
        <a:solidFill>
          <a:schemeClr val="accent3">
            <a:hueOff val="5497000"/>
            <a:satOff val="-3971"/>
            <a:lumOff val="1471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9965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Магазины «Негоциант»</a:t>
          </a:r>
          <a:endParaRPr lang="ru-RU" sz="1800" kern="1200" dirty="0"/>
        </a:p>
      </dsp:txBody>
      <dsp:txXfrm rot="10800000">
        <a:off x="1066150" y="1178037"/>
        <a:ext cx="2205553" cy="907006"/>
      </dsp:txXfrm>
    </dsp:sp>
    <dsp:sp modelId="{B2A6F527-C87B-485F-999B-5A4BFD9E01C3}">
      <dsp:nvSpPr>
        <dsp:cNvPr id="0" name=""/>
        <dsp:cNvSpPr/>
      </dsp:nvSpPr>
      <dsp:spPr>
        <a:xfrm>
          <a:off x="385896" y="1178037"/>
          <a:ext cx="907006" cy="907006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AA3BA9-8A9D-47DD-95A4-C1D0D638CC72}">
      <dsp:nvSpPr>
        <dsp:cNvPr id="0" name=""/>
        <dsp:cNvSpPr/>
      </dsp:nvSpPr>
      <dsp:spPr>
        <a:xfrm rot="10800000">
          <a:off x="839399" y="2355792"/>
          <a:ext cx="2432304" cy="907006"/>
        </a:xfrm>
        <a:prstGeom prst="homePlate">
          <a:avLst/>
        </a:prstGeom>
        <a:solidFill>
          <a:schemeClr val="accent3">
            <a:hueOff val="10993999"/>
            <a:satOff val="-7943"/>
            <a:lumOff val="2941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9965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Аптека у магазина «Мебельный»</a:t>
          </a:r>
          <a:endParaRPr lang="ru-RU" sz="1800" kern="1200" dirty="0"/>
        </a:p>
      </dsp:txBody>
      <dsp:txXfrm rot="10800000">
        <a:off x="1066150" y="2355792"/>
        <a:ext cx="2205553" cy="907006"/>
      </dsp:txXfrm>
    </dsp:sp>
    <dsp:sp modelId="{D16DA0D3-1907-4948-9EBF-0E426516A609}">
      <dsp:nvSpPr>
        <dsp:cNvPr id="0" name=""/>
        <dsp:cNvSpPr/>
      </dsp:nvSpPr>
      <dsp:spPr>
        <a:xfrm>
          <a:off x="385896" y="2355792"/>
          <a:ext cx="907006" cy="907006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D457CF-C533-4CDA-B597-EB4B1BA5EFA5}">
      <dsp:nvSpPr>
        <dsp:cNvPr id="0" name=""/>
        <dsp:cNvSpPr/>
      </dsp:nvSpPr>
      <dsp:spPr>
        <a:xfrm rot="5400000">
          <a:off x="-199087" y="207835"/>
          <a:ext cx="1385570" cy="969899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000" b="1" kern="1200" dirty="0" smtClean="0">
              <a:solidFill>
                <a:schemeClr val="tx1"/>
              </a:solidFill>
            </a:rPr>
            <a:t>?</a:t>
          </a:r>
          <a:endParaRPr lang="ru-RU" sz="6000" b="1" kern="1200" dirty="0">
            <a:solidFill>
              <a:schemeClr val="tx1"/>
            </a:solidFill>
          </a:endParaRPr>
        </a:p>
      </dsp:txBody>
      <dsp:txXfrm rot="-5400000">
        <a:off x="8749" y="484950"/>
        <a:ext cx="969899" cy="415671"/>
      </dsp:txXfrm>
    </dsp:sp>
    <dsp:sp modelId="{F85FFEA5-8B61-473B-BEC0-E8C00A73A212}">
      <dsp:nvSpPr>
        <dsp:cNvPr id="0" name=""/>
        <dsp:cNvSpPr/>
      </dsp:nvSpPr>
      <dsp:spPr>
        <a:xfrm rot="5400000">
          <a:off x="1863202" y="-891064"/>
          <a:ext cx="901094" cy="268770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Береговая полоса озера </a:t>
          </a:r>
          <a:r>
            <a:rPr lang="ru-RU" sz="1800" kern="1200" dirty="0" err="1" smtClean="0"/>
            <a:t>Нанога</a:t>
          </a:r>
          <a:r>
            <a:rPr lang="ru-RU" sz="1800" kern="1200" dirty="0" smtClean="0"/>
            <a:t>,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800" kern="1200" dirty="0"/>
        </a:p>
      </dsp:txBody>
      <dsp:txXfrm rot="-5400000">
        <a:off x="969899" y="46227"/>
        <a:ext cx="2643712" cy="813118"/>
      </dsp:txXfrm>
    </dsp:sp>
    <dsp:sp modelId="{F3C5846E-F35D-4B3B-AB16-ECB15EBD0730}">
      <dsp:nvSpPr>
        <dsp:cNvPr id="0" name=""/>
        <dsp:cNvSpPr/>
      </dsp:nvSpPr>
      <dsp:spPr>
        <a:xfrm rot="5400000">
          <a:off x="-207835" y="1398619"/>
          <a:ext cx="1385570" cy="969899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000" b="1" kern="1200" dirty="0" smtClean="0">
              <a:solidFill>
                <a:schemeClr val="tx1"/>
              </a:solidFill>
            </a:rPr>
            <a:t>?</a:t>
          </a:r>
          <a:endParaRPr lang="ru-RU" sz="6000" b="1" kern="1200" dirty="0">
            <a:solidFill>
              <a:schemeClr val="tx1"/>
            </a:solidFill>
          </a:endParaRPr>
        </a:p>
      </dsp:txBody>
      <dsp:txXfrm rot="-5400000">
        <a:off x="1" y="1675734"/>
        <a:ext cx="969899" cy="415671"/>
      </dsp:txXfrm>
    </dsp:sp>
    <dsp:sp modelId="{DACE92B5-C111-4D86-8187-C45736771AA7}">
      <dsp:nvSpPr>
        <dsp:cNvPr id="0" name=""/>
        <dsp:cNvSpPr/>
      </dsp:nvSpPr>
      <dsp:spPr>
        <a:xfrm rot="5400000">
          <a:off x="1863439" y="297243"/>
          <a:ext cx="900620" cy="268770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Район роддома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err="1" smtClean="0"/>
            <a:t>Ул.Уральская</a:t>
          </a:r>
          <a:endParaRPr lang="ru-RU" sz="1800" kern="1200" dirty="0"/>
        </a:p>
      </dsp:txBody>
      <dsp:txXfrm rot="-5400000">
        <a:off x="969900" y="1234748"/>
        <a:ext cx="2643735" cy="812690"/>
      </dsp:txXfrm>
    </dsp:sp>
    <dsp:sp modelId="{12F7F730-7482-4A99-AC18-5CADE6118963}">
      <dsp:nvSpPr>
        <dsp:cNvPr id="0" name=""/>
        <dsp:cNvSpPr/>
      </dsp:nvSpPr>
      <dsp:spPr>
        <a:xfrm rot="5400000">
          <a:off x="-207835" y="2587164"/>
          <a:ext cx="1385570" cy="969899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000" b="1" kern="1200" dirty="0" smtClean="0">
              <a:solidFill>
                <a:schemeClr val="tx1"/>
              </a:solidFill>
            </a:rPr>
            <a:t>?</a:t>
          </a:r>
          <a:endParaRPr lang="ru-RU" sz="6000" b="1" kern="1200" dirty="0">
            <a:solidFill>
              <a:schemeClr val="tx1"/>
            </a:solidFill>
          </a:endParaRPr>
        </a:p>
      </dsp:txBody>
      <dsp:txXfrm rot="-5400000">
        <a:off x="1" y="2864279"/>
        <a:ext cx="969899" cy="415671"/>
      </dsp:txXfrm>
    </dsp:sp>
    <dsp:sp modelId="{F79A4685-7386-4AAD-8927-67D10458F617}">
      <dsp:nvSpPr>
        <dsp:cNvPr id="0" name=""/>
        <dsp:cNvSpPr/>
      </dsp:nvSpPr>
      <dsp:spPr>
        <a:xfrm rot="5400000">
          <a:off x="1863439" y="1485788"/>
          <a:ext cx="900620" cy="268770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Бывшее училище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800" kern="1200"/>
        </a:p>
      </dsp:txBody>
      <dsp:txXfrm rot="-5400000">
        <a:off x="969900" y="2423293"/>
        <a:ext cx="2643735" cy="8126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945A2-B7E6-4053-ADE2-B1636862F1FA}" type="datetimeFigureOut">
              <a:rPr lang="ru-RU" smtClean="0"/>
              <a:t>29.10.2012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38BE2-C7C0-4A53-986F-501BE3A9D806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945A2-B7E6-4053-ADE2-B1636862F1FA}" type="datetimeFigureOut">
              <a:rPr lang="ru-RU" smtClean="0"/>
              <a:t>29.10.2012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38BE2-C7C0-4A53-986F-501BE3A9D8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945A2-B7E6-4053-ADE2-B1636862F1FA}" type="datetimeFigureOut">
              <a:rPr lang="ru-RU" smtClean="0"/>
              <a:t>29.10.2012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38BE2-C7C0-4A53-986F-501BE3A9D8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945A2-B7E6-4053-ADE2-B1636862F1FA}" type="datetimeFigureOut">
              <a:rPr lang="ru-RU" smtClean="0"/>
              <a:t>29.10.2012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38BE2-C7C0-4A53-986F-501BE3A9D8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945A2-B7E6-4053-ADE2-B1636862F1FA}" type="datetimeFigureOut">
              <a:rPr lang="ru-RU" smtClean="0"/>
              <a:t>29.10.2012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38BE2-C7C0-4A53-986F-501BE3A9D80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945A2-B7E6-4053-ADE2-B1636862F1FA}" type="datetimeFigureOut">
              <a:rPr lang="ru-RU" smtClean="0"/>
              <a:t>29.10.2012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38BE2-C7C0-4A53-986F-501BE3A9D8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945A2-B7E6-4053-ADE2-B1636862F1FA}" type="datetimeFigureOut">
              <a:rPr lang="ru-RU" smtClean="0"/>
              <a:t>29.10.2012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38BE2-C7C0-4A53-986F-501BE3A9D806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945A2-B7E6-4053-ADE2-B1636862F1FA}" type="datetimeFigureOut">
              <a:rPr lang="ru-RU" smtClean="0"/>
              <a:t>29.10.2012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38BE2-C7C0-4A53-986F-501BE3A9D8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945A2-B7E6-4053-ADE2-B1636862F1FA}" type="datetimeFigureOut">
              <a:rPr lang="ru-RU" smtClean="0"/>
              <a:t>29.10.2012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38BE2-C7C0-4A53-986F-501BE3A9D8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945A2-B7E6-4053-ADE2-B1636862F1FA}" type="datetimeFigureOut">
              <a:rPr lang="ru-RU" smtClean="0"/>
              <a:t>29.10.2012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38BE2-C7C0-4A53-986F-501BE3A9D806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945A2-B7E6-4053-ADE2-B1636862F1FA}" type="datetimeFigureOut">
              <a:rPr lang="ru-RU" smtClean="0"/>
              <a:t>29.10.2012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38BE2-C7C0-4A53-986F-501BE3A9D8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824945A2-B7E6-4053-ADE2-B1636862F1FA}" type="datetimeFigureOut">
              <a:rPr lang="ru-RU" smtClean="0"/>
              <a:t>29.10.2012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97C38BE2-C7C0-4A53-986F-501BE3A9D80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1268760"/>
            <a:ext cx="7543800" cy="3239616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ru-RU" sz="5400" b="1" dirty="0" smtClean="0">
                <a:hlinkClick r:id="" action="ppaction://noaction">
                  <a:snd r:embed="rId2" name="type.wav"/>
                </a:hlinkClick>
              </a:rPr>
              <a:t>Органы территориального общественного самоуправления</a:t>
            </a:r>
            <a:endParaRPr lang="ru-RU" sz="54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2376" y="4509120"/>
            <a:ext cx="7772400" cy="1440160"/>
          </a:xfrm>
        </p:spPr>
        <p:txBody>
          <a:bodyPr>
            <a:normAutofit fontScale="92500" lnSpcReduction="20000"/>
          </a:bodyPr>
          <a:lstStyle/>
          <a:p>
            <a:endParaRPr lang="ru-RU" b="1" dirty="0" smtClean="0">
              <a:solidFill>
                <a:schemeClr val="tx1"/>
              </a:solidFill>
            </a:endParaRPr>
          </a:p>
          <a:p>
            <a:r>
              <a:rPr lang="ru-RU" b="1" dirty="0" smtClean="0">
                <a:solidFill>
                  <a:schemeClr val="tx1"/>
                </a:solidFill>
              </a:rPr>
              <a:t>В Озерском городском округе работают 7 комитетов общественного самоуправления и 4 органа общественной самодеятельности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859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Конкурс по оформлению цветников на дворовой территории - 2012</a:t>
            </a:r>
            <a:endParaRPr lang="ru-RU" sz="32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873895" cy="4114800"/>
          </a:xfrm>
        </p:spPr>
        <p:txBody>
          <a:bodyPr>
            <a:normAutofit fontScale="92500" lnSpcReduction="20000"/>
          </a:bodyPr>
          <a:lstStyle/>
          <a:p>
            <a:endParaRPr lang="ru-RU" sz="2000" dirty="0" smtClean="0">
              <a:latin typeface="Arial Narrow" pitchFamily="34" charset="0"/>
            </a:endParaRPr>
          </a:p>
          <a:p>
            <a:endParaRPr lang="ru-RU" sz="2000" dirty="0">
              <a:latin typeface="Arial Narrow" pitchFamily="34" charset="0"/>
            </a:endParaRPr>
          </a:p>
          <a:p>
            <a:endParaRPr lang="ru-RU" sz="2000" dirty="0" smtClean="0">
              <a:latin typeface="Arial Narrow" pitchFamily="34" charset="0"/>
            </a:endParaRPr>
          </a:p>
          <a:p>
            <a:r>
              <a:rPr lang="ru-RU" sz="2000" dirty="0" smtClean="0">
                <a:latin typeface="Arial Narrow" pitchFamily="34" charset="0"/>
              </a:rPr>
              <a:t>В конкурсе </a:t>
            </a:r>
            <a:r>
              <a:rPr lang="ru-RU" sz="2000" smtClean="0">
                <a:latin typeface="Arial Narrow" pitchFamily="34" charset="0"/>
              </a:rPr>
              <a:t>приняли </a:t>
            </a:r>
            <a:r>
              <a:rPr lang="ru-RU" sz="2000" smtClean="0">
                <a:latin typeface="Arial Narrow" pitchFamily="34" charset="0"/>
              </a:rPr>
              <a:t>участие: </a:t>
            </a:r>
            <a:endParaRPr lang="ru-RU" sz="2000" dirty="0" smtClean="0">
              <a:latin typeface="Arial Narrow" pitchFamily="34" charset="0"/>
            </a:endParaRPr>
          </a:p>
          <a:p>
            <a:r>
              <a:rPr lang="ru-RU" sz="2000" dirty="0" smtClean="0">
                <a:latin typeface="Arial Narrow" pitchFamily="34" charset="0"/>
              </a:rPr>
              <a:t>Дом 5 </a:t>
            </a:r>
            <a:r>
              <a:rPr lang="ru-RU" sz="2000" dirty="0" err="1" smtClean="0">
                <a:latin typeface="Arial Narrow" pitchFamily="34" charset="0"/>
              </a:rPr>
              <a:t>ул.Ленина</a:t>
            </a:r>
            <a:r>
              <a:rPr lang="ru-RU" sz="2000" dirty="0" smtClean="0">
                <a:latin typeface="Arial Narrow" pitchFamily="34" charset="0"/>
              </a:rPr>
              <a:t>, </a:t>
            </a:r>
            <a:r>
              <a:rPr lang="ru-RU" sz="2000" dirty="0" err="1" smtClean="0">
                <a:latin typeface="Arial Narrow" pitchFamily="34" charset="0"/>
              </a:rPr>
              <a:t>пос.Новогорный</a:t>
            </a:r>
            <a:endParaRPr lang="en-US" sz="2000" dirty="0" smtClean="0">
              <a:latin typeface="Arial Narrow" pitchFamily="34" charset="0"/>
            </a:endParaRPr>
          </a:p>
          <a:p>
            <a:r>
              <a:rPr lang="ru-RU" sz="2000" dirty="0" smtClean="0">
                <a:latin typeface="Arial Narrow" pitchFamily="34" charset="0"/>
              </a:rPr>
              <a:t>Дом </a:t>
            </a:r>
            <a:r>
              <a:rPr lang="ru-RU" sz="2000" dirty="0" smtClean="0">
                <a:latin typeface="Arial Narrow" pitchFamily="34" charset="0"/>
              </a:rPr>
              <a:t>2  </a:t>
            </a:r>
            <a:r>
              <a:rPr lang="ru-RU" sz="2000" dirty="0" err="1" smtClean="0">
                <a:latin typeface="Arial Narrow" pitchFamily="34" charset="0"/>
              </a:rPr>
              <a:t>ул.Маяковского</a:t>
            </a:r>
            <a:endParaRPr lang="ru-RU" sz="2000" dirty="0" smtClean="0">
              <a:latin typeface="Arial Narrow" pitchFamily="34" charset="0"/>
            </a:endParaRPr>
          </a:p>
          <a:p>
            <a:r>
              <a:rPr lang="ru-RU" sz="2000" dirty="0" smtClean="0">
                <a:latin typeface="Arial Narrow" pitchFamily="34" charset="0"/>
              </a:rPr>
              <a:t>Дом 1  </a:t>
            </a:r>
            <a:r>
              <a:rPr lang="ru-RU" sz="2000" dirty="0" err="1" smtClean="0">
                <a:latin typeface="Arial Narrow" pitchFamily="34" charset="0"/>
              </a:rPr>
              <a:t>ул.Первомайская</a:t>
            </a:r>
            <a:endParaRPr lang="ru-RU" sz="2000" dirty="0" smtClean="0">
              <a:latin typeface="Arial Narrow" pitchFamily="34" charset="0"/>
            </a:endParaRPr>
          </a:p>
          <a:p>
            <a:r>
              <a:rPr lang="ru-RU" sz="2000" dirty="0" smtClean="0">
                <a:latin typeface="Arial Narrow" pitchFamily="34" charset="0"/>
              </a:rPr>
              <a:t>Дома 4,33,39,29,15,15а,17,</a:t>
            </a:r>
          </a:p>
          <a:p>
            <a:r>
              <a:rPr lang="ru-RU" sz="2000" dirty="0" smtClean="0">
                <a:latin typeface="Arial Narrow" pitchFamily="34" charset="0"/>
              </a:rPr>
              <a:t>27,35,37  </a:t>
            </a:r>
            <a:r>
              <a:rPr lang="ru-RU" sz="2000" dirty="0" err="1" smtClean="0">
                <a:latin typeface="Arial Narrow" pitchFamily="34" charset="0"/>
              </a:rPr>
              <a:t>ул.Трудящихся</a:t>
            </a:r>
            <a:endParaRPr lang="ru-RU" sz="2000" dirty="0" smtClean="0">
              <a:latin typeface="Arial Narrow" pitchFamily="34" charset="0"/>
            </a:endParaRPr>
          </a:p>
          <a:p>
            <a:r>
              <a:rPr lang="ru-RU" sz="2000" dirty="0" smtClean="0">
                <a:latin typeface="Arial Narrow" pitchFamily="34" charset="0"/>
              </a:rPr>
              <a:t>Дома  3, 16, 36  </a:t>
            </a:r>
            <a:r>
              <a:rPr lang="ru-RU" sz="2000" dirty="0" err="1" smtClean="0">
                <a:latin typeface="Arial Narrow" pitchFamily="34" charset="0"/>
              </a:rPr>
              <a:t>ул.Мира</a:t>
            </a:r>
            <a:endParaRPr lang="ru-RU" sz="2000" dirty="0" smtClean="0">
              <a:latin typeface="Arial Narrow" pitchFamily="34" charset="0"/>
            </a:endParaRPr>
          </a:p>
          <a:p>
            <a:r>
              <a:rPr lang="ru-RU" sz="2000" dirty="0" smtClean="0">
                <a:latin typeface="Arial Narrow" pitchFamily="34" charset="0"/>
              </a:rPr>
              <a:t>Дом 6а  </a:t>
            </a:r>
            <a:r>
              <a:rPr lang="ru-RU" sz="2000" dirty="0" err="1" smtClean="0">
                <a:latin typeface="Arial Narrow" pitchFamily="34" charset="0"/>
              </a:rPr>
              <a:t>ул.Южная</a:t>
            </a:r>
            <a:endParaRPr lang="ru-RU" sz="2000" dirty="0" smtClean="0">
              <a:latin typeface="Arial Narrow" pitchFamily="34" charset="0"/>
            </a:endParaRPr>
          </a:p>
          <a:p>
            <a:r>
              <a:rPr lang="ru-RU" sz="2000" dirty="0" smtClean="0">
                <a:latin typeface="Arial Narrow" pitchFamily="34" charset="0"/>
              </a:rPr>
              <a:t>Дом 6  </a:t>
            </a:r>
            <a:r>
              <a:rPr lang="ru-RU" sz="2000" dirty="0" err="1" smtClean="0">
                <a:latin typeface="Arial Narrow" pitchFamily="34" charset="0"/>
              </a:rPr>
              <a:t>ул.Залесского</a:t>
            </a:r>
            <a:endParaRPr lang="ru-RU" sz="2000" dirty="0" smtClean="0">
              <a:latin typeface="Arial Narrow" pitchFamily="34" charset="0"/>
            </a:endParaRPr>
          </a:p>
          <a:p>
            <a:endParaRPr lang="ru-RU" sz="2000" dirty="0" smtClean="0">
              <a:latin typeface="Arial Narrow" pitchFamily="34" charset="0"/>
            </a:endParaRPr>
          </a:p>
          <a:p>
            <a:endParaRPr lang="ru-RU" sz="2000" dirty="0" smtClean="0">
              <a:latin typeface="Arial Narrow" pitchFamily="34" charset="0"/>
            </a:endParaRPr>
          </a:p>
          <a:p>
            <a:endParaRPr lang="ru-RU" dirty="0"/>
          </a:p>
          <a:p>
            <a:endParaRPr lang="ru-RU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526417"/>
            <a:ext cx="5040559" cy="4342743"/>
          </a:xfrm>
        </p:spPr>
      </p:pic>
    </p:spTree>
    <p:extLst>
      <p:ext uri="{BB962C8B-B14F-4D97-AF65-F5344CB8AC3E}">
        <p14:creationId xmlns:p14="http://schemas.microsoft.com/office/powerpoint/2010/main" val="3115360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482408" cy="1600200"/>
          </a:xfrm>
        </p:spPr>
        <p:txBody>
          <a:bodyPr>
            <a:noAutofit/>
          </a:bodyPr>
          <a:lstStyle/>
          <a:p>
            <a:r>
              <a:rPr lang="ru-RU" sz="2400" dirty="0" err="1" smtClean="0"/>
              <a:t>Татыш</a:t>
            </a:r>
            <a:r>
              <a:rPr lang="ru-RU" sz="2400" dirty="0" smtClean="0"/>
              <a:t>,   районы </a:t>
            </a:r>
            <a:r>
              <a:rPr lang="ru-RU" sz="2400" dirty="0" err="1" smtClean="0"/>
              <a:t>ДОКа</a:t>
            </a:r>
            <a:r>
              <a:rPr lang="ru-RU" sz="2400" dirty="0" smtClean="0"/>
              <a:t>,   </a:t>
            </a:r>
            <a:r>
              <a:rPr lang="ru-RU" sz="2400" dirty="0" err="1" smtClean="0"/>
              <a:t>мр</a:t>
            </a:r>
            <a:r>
              <a:rPr lang="ru-RU" sz="2400" dirty="0" smtClean="0"/>
              <a:t> Заозерный,   </a:t>
            </a:r>
            <a:r>
              <a:rPr lang="ru-RU" sz="2400" dirty="0" err="1" smtClean="0"/>
              <a:t>п.Новогорный</a:t>
            </a:r>
            <a:r>
              <a:rPr lang="ru-RU" sz="2400" dirty="0" smtClean="0"/>
              <a:t> районы старого города   –   ЗОНЫ ДЕЯТЕЛЬНОСТИ КОМИТЕТОВ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187624" y="612845"/>
            <a:ext cx="684076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/>
              <a:t>КТОС-1</a:t>
            </a:r>
            <a:r>
              <a:rPr lang="ru-RU" dirty="0"/>
              <a:t> - Пешехонова Людмила Альбертовна</a:t>
            </a:r>
          </a:p>
          <a:p>
            <a:pPr lvl="0"/>
            <a:r>
              <a:rPr lang="ru-RU" b="1" dirty="0"/>
              <a:t>КТОС-2 </a:t>
            </a:r>
            <a:r>
              <a:rPr lang="ru-RU" dirty="0"/>
              <a:t>- Колесникова Любовь Васильевна</a:t>
            </a:r>
          </a:p>
          <a:p>
            <a:pPr lvl="0"/>
            <a:r>
              <a:rPr lang="ru-RU" b="1" dirty="0"/>
              <a:t>КТОС-3</a:t>
            </a:r>
            <a:r>
              <a:rPr lang="ru-RU" dirty="0"/>
              <a:t>  - Савинова Альфа Александровна</a:t>
            </a:r>
          </a:p>
          <a:p>
            <a:pPr lvl="0"/>
            <a:r>
              <a:rPr lang="ru-RU" b="1" dirty="0"/>
              <a:t>КТОС-5</a:t>
            </a:r>
            <a:r>
              <a:rPr lang="ru-RU" dirty="0"/>
              <a:t>  - Несмелова Валентина Владимировна</a:t>
            </a:r>
          </a:p>
          <a:p>
            <a:pPr lvl="0"/>
            <a:r>
              <a:rPr lang="ru-RU" b="1" dirty="0"/>
              <a:t>КТОС-6</a:t>
            </a:r>
            <a:r>
              <a:rPr lang="ru-RU" dirty="0"/>
              <a:t>  - Зыкова Татьяна Аркадьевна</a:t>
            </a:r>
          </a:p>
          <a:p>
            <a:pPr lvl="0"/>
            <a:r>
              <a:rPr lang="ru-RU" b="1" dirty="0"/>
              <a:t>КТОС-7 </a:t>
            </a:r>
            <a:r>
              <a:rPr lang="ru-RU" dirty="0"/>
              <a:t> - Корякина Татьяна Николаевна</a:t>
            </a:r>
          </a:p>
          <a:p>
            <a:pPr lvl="0"/>
            <a:r>
              <a:rPr lang="ru-RU" b="1" dirty="0"/>
              <a:t>КТОС «Заозерный»</a:t>
            </a:r>
            <a:r>
              <a:rPr lang="ru-RU" dirty="0"/>
              <a:t>  - </a:t>
            </a:r>
            <a:r>
              <a:rPr lang="ru-RU" dirty="0" err="1"/>
              <a:t>Кустенко</a:t>
            </a:r>
            <a:r>
              <a:rPr lang="ru-RU" dirty="0"/>
              <a:t> Евгений Витальевич </a:t>
            </a:r>
          </a:p>
          <a:p>
            <a:pPr lvl="0"/>
            <a:r>
              <a:rPr lang="ru-RU" b="1" dirty="0"/>
              <a:t>Союз неравнодушных жителей «Око» </a:t>
            </a:r>
            <a:r>
              <a:rPr lang="ru-RU" dirty="0"/>
              <a:t>- Бегун Александра Александровна</a:t>
            </a:r>
          </a:p>
          <a:p>
            <a:pPr lvl="0"/>
            <a:r>
              <a:rPr lang="ru-RU" b="1" dirty="0"/>
              <a:t>Поселковый орган общественной самодеятельности «Община» </a:t>
            </a:r>
            <a:r>
              <a:rPr lang="ru-RU" dirty="0"/>
              <a:t>- </a:t>
            </a:r>
            <a:r>
              <a:rPr lang="ru-RU" dirty="0" err="1"/>
              <a:t>Шишикина</a:t>
            </a:r>
            <a:r>
              <a:rPr lang="ru-RU" dirty="0"/>
              <a:t> Анна Григорьевна</a:t>
            </a:r>
          </a:p>
          <a:p>
            <a:pPr lvl="0"/>
            <a:r>
              <a:rPr lang="ru-RU" b="1" dirty="0"/>
              <a:t>Комиссия общественного самоуправления  </a:t>
            </a:r>
            <a:r>
              <a:rPr lang="ru-RU" dirty="0" smtClean="0"/>
              <a:t>- Ольховский </a:t>
            </a:r>
            <a:r>
              <a:rPr lang="ru-RU" dirty="0"/>
              <a:t>Вячеслав Владимирович</a:t>
            </a:r>
          </a:p>
          <a:p>
            <a:pPr lvl="0"/>
            <a:r>
              <a:rPr lang="ru-RU" b="1" dirty="0"/>
              <a:t>Орган общественной самодеятельности «Добрый дом»  </a:t>
            </a:r>
            <a:r>
              <a:rPr lang="ru-RU" dirty="0"/>
              <a:t>- </a:t>
            </a:r>
            <a:r>
              <a:rPr lang="ru-RU" dirty="0" err="1"/>
              <a:t>Бурдин</a:t>
            </a:r>
            <a:r>
              <a:rPr lang="ru-RU" dirty="0"/>
              <a:t> Владимир Васильевич</a:t>
            </a:r>
          </a:p>
        </p:txBody>
      </p:sp>
    </p:spTree>
    <p:extLst>
      <p:ext uri="{BB962C8B-B14F-4D97-AF65-F5344CB8AC3E}">
        <p14:creationId xmlns:p14="http://schemas.microsoft.com/office/powerpoint/2010/main" val="508867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По месту жительства – работать сообща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052736"/>
            <a:ext cx="4040188" cy="2016224"/>
          </a:xfrm>
        </p:spPr>
        <p:txBody>
          <a:bodyPr>
            <a:noAutofit/>
          </a:bodyPr>
          <a:lstStyle/>
          <a:p>
            <a:endParaRPr lang="ru-RU" sz="1600" dirty="0" smtClean="0">
              <a:latin typeface="Arial Narrow" pitchFamily="34" charset="0"/>
              <a:ea typeface="Calibri"/>
              <a:cs typeface="Times New Roman"/>
            </a:endParaRPr>
          </a:p>
          <a:p>
            <a:endParaRPr lang="ru-RU" sz="1600" dirty="0">
              <a:latin typeface="Arial Narrow" pitchFamily="34" charset="0"/>
              <a:ea typeface="Calibri"/>
              <a:cs typeface="Times New Roman"/>
            </a:endParaRPr>
          </a:p>
          <a:p>
            <a:endParaRPr lang="ru-RU" sz="1600" dirty="0" smtClean="0">
              <a:latin typeface="Arial Narrow" pitchFamily="34" charset="0"/>
              <a:ea typeface="Calibri"/>
              <a:cs typeface="Times New Roman"/>
            </a:endParaRPr>
          </a:p>
          <a:p>
            <a:r>
              <a:rPr lang="ru-RU" sz="1600" dirty="0" smtClean="0">
                <a:latin typeface="Arial Narrow" pitchFamily="34" charset="0"/>
                <a:ea typeface="Calibri"/>
                <a:cs typeface="Times New Roman"/>
              </a:rPr>
              <a:t>Традиционно </a:t>
            </a:r>
            <a:r>
              <a:rPr lang="ru-RU" sz="1600" dirty="0">
                <a:latin typeface="Arial Narrow" pitchFamily="34" charset="0"/>
                <a:ea typeface="Calibri"/>
                <a:cs typeface="Times New Roman"/>
              </a:rPr>
              <a:t>депутаты поддерживают тесную связь с активами </a:t>
            </a:r>
            <a:r>
              <a:rPr lang="ru-RU" sz="1600" dirty="0" smtClean="0">
                <a:latin typeface="Arial Narrow" pitchFamily="34" charset="0"/>
                <a:ea typeface="Calibri"/>
                <a:cs typeface="Times New Roman"/>
              </a:rPr>
              <a:t>ТОС. </a:t>
            </a:r>
            <a:r>
              <a:rPr lang="ru-RU" sz="1600" dirty="0">
                <a:latin typeface="Arial Narrow" pitchFamily="34" charset="0"/>
              </a:rPr>
              <a:t>Разговор </a:t>
            </a:r>
            <a:r>
              <a:rPr lang="ru-RU" sz="1600" dirty="0" smtClean="0">
                <a:latin typeface="Arial Narrow" pitchFamily="34" charset="0"/>
              </a:rPr>
              <a:t>на встречах - </a:t>
            </a:r>
            <a:r>
              <a:rPr lang="ru-RU" sz="1600" dirty="0">
                <a:latin typeface="Arial Narrow" pitchFamily="34" charset="0"/>
              </a:rPr>
              <a:t>о проблемах и болевых точках микрорайонов, расположенных в границах избирательных округов.  </a:t>
            </a:r>
            <a:r>
              <a:rPr lang="ru-RU" sz="1600" dirty="0" smtClean="0">
                <a:latin typeface="Arial Narrow" pitchFamily="34" charset="0"/>
              </a:rPr>
              <a:t>Ни </a:t>
            </a:r>
            <a:r>
              <a:rPr lang="ru-RU" sz="1600" dirty="0">
                <a:latin typeface="Arial Narrow" pitchFamily="34" charset="0"/>
              </a:rPr>
              <a:t>у депутатов, ни у общественников нет сомнения в том, что обеим сторонам необходимо тесно взаимодействовать. 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212976"/>
            <a:ext cx="3528392" cy="2913187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268759"/>
            <a:ext cx="4041775" cy="1224137"/>
          </a:xfrm>
        </p:spPr>
        <p:txBody>
          <a:bodyPr>
            <a:normAutofit/>
          </a:bodyPr>
          <a:lstStyle/>
          <a:p>
            <a:r>
              <a:rPr lang="ru-RU" sz="1600" dirty="0">
                <a:latin typeface="Arial Narrow" pitchFamily="34" charset="0"/>
              </a:rPr>
              <a:t>- Задачей местной власти, - сказал глава городского округа, - является всемерная поддержка начинаний горожан в самоорганизации по месту жительства. </a:t>
            </a: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3" y="2708921"/>
            <a:ext cx="4186808" cy="3331914"/>
          </a:xfrm>
        </p:spPr>
      </p:pic>
    </p:spTree>
    <p:extLst>
      <p:ext uri="{BB962C8B-B14F-4D97-AF65-F5344CB8AC3E}">
        <p14:creationId xmlns:p14="http://schemas.microsoft.com/office/powerpoint/2010/main" val="2823027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4797152"/>
            <a:ext cx="6784848" cy="1375048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Совет  ТОС  при  главе  Озерского городского округа</a:t>
            </a:r>
            <a:endParaRPr lang="ru-RU" sz="36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620688"/>
            <a:ext cx="5060205" cy="352839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62001" y="620688"/>
            <a:ext cx="2673657" cy="4176464"/>
          </a:xfrm>
        </p:spPr>
        <p:txBody>
          <a:bodyPr>
            <a:normAutofit fontScale="92500" lnSpcReduction="20000"/>
          </a:bodyPr>
          <a:lstStyle/>
          <a:p>
            <a:r>
              <a:rPr lang="ru-RU" sz="1800" b="1" dirty="0" smtClean="0">
                <a:latin typeface="Arial Narrow" pitchFamily="34" charset="0"/>
              </a:rPr>
              <a:t>11 </a:t>
            </a:r>
            <a:r>
              <a:rPr lang="ru-RU" sz="1800" b="1" dirty="0">
                <a:latin typeface="Arial Narrow" pitchFamily="34" charset="0"/>
              </a:rPr>
              <a:t>июня </a:t>
            </a:r>
            <a:r>
              <a:rPr lang="ru-RU" sz="1800" b="1" dirty="0" smtClean="0">
                <a:latin typeface="Arial Narrow" pitchFamily="34" charset="0"/>
              </a:rPr>
              <a:t>2010г. </a:t>
            </a:r>
            <a:r>
              <a:rPr lang="ru-RU" sz="1800" dirty="0" smtClean="0">
                <a:latin typeface="Arial Narrow" pitchFamily="34" charset="0"/>
              </a:rPr>
              <a:t>состоялось </a:t>
            </a:r>
            <a:r>
              <a:rPr lang="ru-RU" sz="1800" dirty="0">
                <a:latin typeface="Arial Narrow" pitchFamily="34" charset="0"/>
              </a:rPr>
              <a:t>первое заседание Совета </a:t>
            </a:r>
            <a:r>
              <a:rPr lang="ru-RU" sz="1800" dirty="0" smtClean="0">
                <a:latin typeface="Arial Narrow" pitchFamily="34" charset="0"/>
              </a:rPr>
              <a:t>ТОС </a:t>
            </a:r>
            <a:r>
              <a:rPr lang="ru-RU" sz="1800" dirty="0">
                <a:latin typeface="Arial Narrow" pitchFamily="34" charset="0"/>
              </a:rPr>
              <a:t>при главе Озерского городского округа. </a:t>
            </a:r>
            <a:r>
              <a:rPr lang="ru-RU" sz="1800" dirty="0" smtClean="0">
                <a:latin typeface="Arial Narrow" pitchFamily="34" charset="0"/>
              </a:rPr>
              <a:t>Совет</a:t>
            </a:r>
            <a:r>
              <a:rPr lang="ru-RU" sz="1800" dirty="0">
                <a:latin typeface="Arial Narrow" pitchFamily="34" charset="0"/>
              </a:rPr>
              <a:t>, согласно Положению, формируется на добровольной основе из представителей </a:t>
            </a:r>
            <a:r>
              <a:rPr lang="ru-RU" sz="1800" dirty="0" smtClean="0">
                <a:latin typeface="Arial Narrow" pitchFamily="34" charset="0"/>
              </a:rPr>
              <a:t>общественного </a:t>
            </a:r>
            <a:r>
              <a:rPr lang="ru-RU" sz="1800" dirty="0">
                <a:latin typeface="Arial Narrow" pitchFamily="34" charset="0"/>
              </a:rPr>
              <a:t>самоуправления различных форм, работающих на территории городского округа. Возглавил Совет Александр Алексеевич Калинин. Его заместителем </a:t>
            </a:r>
            <a:r>
              <a:rPr lang="ru-RU" sz="1800" dirty="0" smtClean="0">
                <a:latin typeface="Arial Narrow" pitchFamily="34" charset="0"/>
              </a:rPr>
              <a:t>была избрана </a:t>
            </a:r>
            <a:r>
              <a:rPr lang="ru-RU" sz="1800" b="1" dirty="0">
                <a:latin typeface="Arial Narrow" pitchFamily="34" charset="0"/>
              </a:rPr>
              <a:t>Нина Леонидовна Ермакова</a:t>
            </a:r>
            <a:r>
              <a:rPr lang="ru-RU" sz="1600" b="1" dirty="0">
                <a:latin typeface="Arial Narrow" pitchFamily="34" charset="0"/>
              </a:rPr>
              <a:t>. </a:t>
            </a:r>
            <a:br>
              <a:rPr lang="ru-RU" sz="1600" b="1" dirty="0">
                <a:latin typeface="Arial Narrow" pitchFamily="34" charset="0"/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7040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3008313" cy="576064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2012 год</a:t>
            </a:r>
            <a:endParaRPr lang="ru-RU" sz="40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1628800"/>
            <a:ext cx="4594225" cy="3443801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62001" y="1484784"/>
            <a:ext cx="2673657" cy="4320480"/>
          </a:xfrm>
        </p:spPr>
        <p:txBody>
          <a:bodyPr>
            <a:normAutofit/>
          </a:bodyPr>
          <a:lstStyle/>
          <a:p>
            <a:r>
              <a:rPr lang="ru-RU" sz="1800" dirty="0" smtClean="0">
                <a:latin typeface="Arial Narrow" pitchFamily="34" charset="0"/>
              </a:rPr>
              <a:t>В 2012г. прошло 4 заседания Совета ТОС. Основная тема работы  - содействие собственникам жилья в вопросах ЖКХ: </a:t>
            </a:r>
          </a:p>
          <a:p>
            <a:r>
              <a:rPr lang="ru-RU" sz="1800" dirty="0" smtClean="0">
                <a:latin typeface="Arial Narrow" pitchFamily="34" charset="0"/>
              </a:rPr>
              <a:t>- организована общественная приемная, </a:t>
            </a:r>
          </a:p>
          <a:p>
            <a:r>
              <a:rPr lang="ru-RU" sz="1800" dirty="0" smtClean="0">
                <a:latin typeface="Arial Narrow" pitchFamily="34" charset="0"/>
              </a:rPr>
              <a:t>- семинар «Выборы совета многоквартирного дома», </a:t>
            </a:r>
          </a:p>
          <a:p>
            <a:r>
              <a:rPr lang="ru-RU" sz="1800" dirty="0" smtClean="0">
                <a:latin typeface="Arial Narrow" pitchFamily="34" charset="0"/>
              </a:rPr>
              <a:t>- Проведен анализ проведения выборов совета дома на примере Матросова, 38.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2095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626424" cy="1600200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19  апреля  –  День  территориального общественного   самоуправления</a:t>
            </a:r>
            <a:endParaRPr lang="ru-RU" sz="36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8089503"/>
              </p:ext>
            </p:extLst>
          </p:nvPr>
        </p:nvGraphicFramePr>
        <p:xfrm>
          <a:off x="762000" y="685800"/>
          <a:ext cx="7543800" cy="388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41779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476672"/>
            <a:ext cx="6781800" cy="5616624"/>
          </a:xfrm>
        </p:spPr>
        <p:txBody>
          <a:bodyPr>
            <a:normAutofit fontScale="90000"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sz="3100" dirty="0" smtClean="0">
                <a:latin typeface="Arial Narrow"/>
                <a:ea typeface="Times New Roman"/>
                <a:cs typeface="Times New Roman"/>
              </a:rPr>
              <a:t>*  Подготовка </a:t>
            </a:r>
            <a:r>
              <a:rPr lang="ru-RU" sz="3100" dirty="0">
                <a:latin typeface="Arial Narrow"/>
                <a:ea typeface="Times New Roman"/>
                <a:cs typeface="Times New Roman"/>
              </a:rPr>
              <a:t>силами депутатов и актива ТОС «Проблемной карты </a:t>
            </a:r>
            <a:r>
              <a:rPr lang="ru-RU" sz="3100" dirty="0" smtClean="0">
                <a:latin typeface="Arial Narrow"/>
                <a:ea typeface="Times New Roman"/>
                <a:cs typeface="Times New Roman"/>
              </a:rPr>
              <a:t>микрорайонов»</a:t>
            </a:r>
            <a:br>
              <a:rPr lang="ru-RU" sz="3100" dirty="0" smtClean="0">
                <a:latin typeface="Arial Narrow"/>
                <a:ea typeface="Times New Roman"/>
                <a:cs typeface="Times New Roman"/>
              </a:rPr>
            </a:br>
            <a:r>
              <a:rPr lang="ru-RU" sz="3100" dirty="0" smtClean="0">
                <a:latin typeface="Arial Narrow"/>
                <a:ea typeface="Times New Roman"/>
                <a:cs typeface="Times New Roman"/>
              </a:rPr>
              <a:t>          *  </a:t>
            </a:r>
            <a:r>
              <a:rPr lang="ru-RU" sz="3100" dirty="0" smtClean="0">
                <a:latin typeface="Arial Narrow"/>
                <a:ea typeface="+mn-ea"/>
                <a:cs typeface="+mn-cs"/>
              </a:rPr>
              <a:t>Сделаны </a:t>
            </a:r>
            <a:r>
              <a:rPr lang="ru-RU" sz="3100" dirty="0">
                <a:latin typeface="Arial Narrow"/>
                <a:ea typeface="+mn-ea"/>
                <a:cs typeface="+mn-cs"/>
              </a:rPr>
              <a:t>предложения в проект </a:t>
            </a:r>
            <a:r>
              <a:rPr lang="ru-RU" sz="3100" dirty="0" smtClean="0">
                <a:latin typeface="Arial Narrow"/>
                <a:ea typeface="+mn-ea"/>
                <a:cs typeface="+mn-cs"/>
              </a:rPr>
              <a:t>                федерального </a:t>
            </a:r>
            <a:r>
              <a:rPr lang="ru-RU" sz="3100" dirty="0">
                <a:latin typeface="Arial Narrow"/>
                <a:ea typeface="+mn-ea"/>
                <a:cs typeface="+mn-cs"/>
              </a:rPr>
              <a:t>закона «Об ответственном обращении с животными»</a:t>
            </a:r>
            <a:r>
              <a:rPr lang="ru-RU" sz="3100" dirty="0"/>
              <a:t/>
            </a:r>
            <a:br>
              <a:rPr lang="ru-RU" sz="3100" dirty="0"/>
            </a:br>
            <a:r>
              <a:rPr lang="ru-RU" sz="3100" dirty="0" smtClean="0"/>
              <a:t>              *  </a:t>
            </a:r>
            <a:r>
              <a:rPr lang="ru-RU" sz="3100" dirty="0" smtClean="0">
                <a:latin typeface="Arial Narrow"/>
                <a:ea typeface="+mn-ea"/>
                <a:cs typeface="+mn-cs"/>
              </a:rPr>
              <a:t>Представлены </a:t>
            </a:r>
            <a:r>
              <a:rPr lang="ru-RU" sz="3100" dirty="0">
                <a:latin typeface="Arial Narrow"/>
                <a:ea typeface="+mn-ea"/>
                <a:cs typeface="+mn-cs"/>
              </a:rPr>
              <a:t>поправки с правила благоустройства Озерского городского округа</a:t>
            </a:r>
            <a:r>
              <a:rPr lang="ru-RU" sz="3100" dirty="0"/>
              <a:t/>
            </a:r>
            <a:br>
              <a:rPr lang="ru-RU" sz="3100" dirty="0"/>
            </a:br>
            <a:r>
              <a:rPr lang="ru-RU" sz="3100" dirty="0" smtClean="0"/>
              <a:t>*  </a:t>
            </a:r>
            <a:r>
              <a:rPr lang="ru-RU" sz="3100" dirty="0" smtClean="0">
                <a:latin typeface="Arial Narrow"/>
                <a:ea typeface="+mn-ea"/>
                <a:cs typeface="+mn-cs"/>
              </a:rPr>
              <a:t>Участие </a:t>
            </a:r>
            <a:r>
              <a:rPr lang="ru-RU" sz="3100" dirty="0">
                <a:latin typeface="Arial Narrow"/>
                <a:ea typeface="+mn-ea"/>
                <a:cs typeface="+mn-cs"/>
              </a:rPr>
              <a:t>в публичных слушаниях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6141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899592" y="188640"/>
            <a:ext cx="7543800" cy="18002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/>
              <a:t>Проведено 20 рейдов по определению бесхозных участков в городе </a:t>
            </a:r>
            <a:br>
              <a:rPr lang="ru-RU" sz="3600" dirty="0" smtClean="0"/>
            </a:br>
            <a:r>
              <a:rPr lang="ru-RU" sz="2400" dirty="0" smtClean="0"/>
              <a:t>Запущенные:                                                  Приведены в порядок:</a:t>
            </a:r>
            <a:endParaRPr lang="ru-RU" sz="2400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2734349248"/>
              </p:ext>
            </p:extLst>
          </p:nvPr>
        </p:nvGraphicFramePr>
        <p:xfrm>
          <a:off x="4932040" y="2348880"/>
          <a:ext cx="3657600" cy="32630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Объект 6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238983900"/>
              </p:ext>
            </p:extLst>
          </p:nvPr>
        </p:nvGraphicFramePr>
        <p:xfrm>
          <a:off x="467544" y="2348880"/>
          <a:ext cx="3657600" cy="37671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992981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74638"/>
            <a:ext cx="7416824" cy="128215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/>
              <a:t>Конкурс  </a:t>
            </a:r>
            <a:br>
              <a:rPr lang="ru-RU" sz="3200" dirty="0" smtClean="0"/>
            </a:br>
            <a:r>
              <a:rPr lang="ru-RU" sz="3200" dirty="0" smtClean="0"/>
              <a:t>«Лучшая управляющая компания» и </a:t>
            </a:r>
            <a:br>
              <a:rPr lang="ru-RU" sz="3200" dirty="0" smtClean="0"/>
            </a:br>
            <a:r>
              <a:rPr lang="ru-RU" sz="3200" dirty="0" smtClean="0"/>
              <a:t>«Лучшее ТСЖ»    2012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844824"/>
            <a:ext cx="7543800" cy="3886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>
                <a:latin typeface="Arial Narrow" pitchFamily="34" charset="0"/>
              </a:rPr>
              <a:t>Номинации: </a:t>
            </a:r>
          </a:p>
          <a:p>
            <a:pPr marL="0" indent="0">
              <a:buNone/>
            </a:pPr>
            <a:r>
              <a:rPr lang="ru-RU" sz="2800" dirty="0" smtClean="0">
                <a:latin typeface="Arial Narrow" pitchFamily="34" charset="0"/>
              </a:rPr>
              <a:t>«Лучшая управляющая компания»</a:t>
            </a:r>
          </a:p>
          <a:p>
            <a:pPr marL="0" indent="0">
              <a:buNone/>
            </a:pPr>
            <a:r>
              <a:rPr lang="ru-RU" sz="2800" dirty="0" smtClean="0">
                <a:latin typeface="Arial Narrow" pitchFamily="34" charset="0"/>
              </a:rPr>
              <a:t>«Лучший двор»</a:t>
            </a:r>
          </a:p>
          <a:p>
            <a:pPr marL="0" indent="0">
              <a:buNone/>
            </a:pPr>
            <a:r>
              <a:rPr lang="ru-RU" sz="2800" dirty="0" smtClean="0">
                <a:latin typeface="Arial Narrow" pitchFamily="34" charset="0"/>
              </a:rPr>
              <a:t>«Лучший цветник»</a:t>
            </a:r>
          </a:p>
          <a:p>
            <a:pPr marL="0" indent="0">
              <a:buNone/>
            </a:pPr>
            <a:r>
              <a:rPr lang="ru-RU" sz="2800" dirty="0" smtClean="0">
                <a:latin typeface="Arial Narrow" pitchFamily="34" charset="0"/>
              </a:rPr>
              <a:t>«Лучший подъезд»</a:t>
            </a:r>
          </a:p>
          <a:p>
            <a:pPr marL="0" indent="0">
              <a:buNone/>
            </a:pPr>
            <a:r>
              <a:rPr lang="ru-RU" sz="2800" dirty="0" smtClean="0">
                <a:latin typeface="Arial Narrow" pitchFamily="34" charset="0"/>
              </a:rPr>
              <a:t>«Лучшая организация по проведению праздников в микрорайоне»</a:t>
            </a:r>
            <a:endParaRPr lang="ru-RU" sz="28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6976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389</TotalTime>
  <Words>426</Words>
  <Application>Microsoft Office PowerPoint</Application>
  <PresentationFormat>Экран (4:3)</PresentationFormat>
  <Paragraphs>76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NewsPrint</vt:lpstr>
      <vt:lpstr>Органы территориального общественного самоуправления</vt:lpstr>
      <vt:lpstr>Татыш,   районы ДОКа,   мр Заозерный,   п.Новогорный районы старого города   –   ЗОНЫ ДЕЯТЕЛЬНОСТИ КОМИТЕТОВ</vt:lpstr>
      <vt:lpstr>По месту жительства – работать сообща</vt:lpstr>
      <vt:lpstr>Совет  ТОС  при  главе  Озерского городского округа</vt:lpstr>
      <vt:lpstr>2012 год</vt:lpstr>
      <vt:lpstr>19  апреля  –  День  территориального общественного   самоуправления</vt:lpstr>
      <vt:lpstr>*  Подготовка силами депутатов и актива ТОС «Проблемной карты микрорайонов»           *  Сделаны предложения в проект                 федерального закона «Об ответственном обращении с животными»               *  Представлены поправки с правила благоустройства Озерского городского округа *  Участие в публичных слушаниях </vt:lpstr>
      <vt:lpstr>Проведено 20 рейдов по определению бесхозных участков в городе  Запущенные:                                                  Приведены в порядок:</vt:lpstr>
      <vt:lpstr>Конкурс   «Лучшая управляющая компания» и  «Лучшее ТСЖ»    2012</vt:lpstr>
      <vt:lpstr>Конкурс по оформлению цветников на дворовой территории - 2012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Органы территориального общественного самоуправления</dc:title>
  <dc:creator>*</dc:creator>
  <cp:lastModifiedBy>*</cp:lastModifiedBy>
  <cp:revision>29</cp:revision>
  <dcterms:created xsi:type="dcterms:W3CDTF">2012-10-24T04:02:59Z</dcterms:created>
  <dcterms:modified xsi:type="dcterms:W3CDTF">2012-10-29T05:57:33Z</dcterms:modified>
</cp:coreProperties>
</file>