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7" r:id="rId4"/>
    <p:sldId id="258" r:id="rId5"/>
    <p:sldId id="267" r:id="rId6"/>
    <p:sldId id="268" r:id="rId7"/>
    <p:sldId id="259" r:id="rId8"/>
    <p:sldId id="261" r:id="rId9"/>
    <p:sldId id="276" r:id="rId10"/>
    <p:sldId id="273" r:id="rId11"/>
    <p:sldId id="271" r:id="rId12"/>
    <p:sldId id="272" r:id="rId13"/>
    <p:sldId id="262" r:id="rId14"/>
    <p:sldId id="263" r:id="rId15"/>
    <p:sldId id="26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0891116-D8C8-4918-A30C-94C00D42333C}">
          <p14:sldIdLst>
            <p14:sldId id="256"/>
            <p14:sldId id="257"/>
            <p14:sldId id="277"/>
            <p14:sldId id="258"/>
            <p14:sldId id="267"/>
            <p14:sldId id="268"/>
            <p14:sldId id="259"/>
            <p14:sldId id="261"/>
            <p14:sldId id="276"/>
            <p14:sldId id="273"/>
            <p14:sldId id="271"/>
            <p14:sldId id="272"/>
            <p14:sldId id="262"/>
            <p14:sldId id="263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C18"/>
    <a:srgbClr val="F4C50C"/>
    <a:srgbClr val="FAF3EB"/>
    <a:srgbClr val="FFFFFF"/>
    <a:srgbClr val="FCF7F4"/>
    <a:srgbClr val="FDF6E4"/>
    <a:srgbClr val="FCF6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34"/>
    <p:restoredTop sz="93703" autoAdjust="0"/>
  </p:normalViewPr>
  <p:slideViewPr>
    <p:cSldViewPr snapToGrid="0">
      <p:cViewPr varScale="1">
        <p:scale>
          <a:sx n="66" d="100"/>
          <a:sy n="66" d="100"/>
        </p:scale>
        <p:origin x="200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CDCE3-92AD-4AA1-B001-9B6AC1BA3E9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788FA-1783-42DE-8943-314E30BD8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83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788FA-1783-42DE-8943-314E30BD8E9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54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788FA-1783-42DE-8943-314E30BD8E9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285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788FA-1783-42DE-8943-314E30BD8E9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4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C58E-FDA5-44B6-AA43-C7521DD0E0D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1E04-0EBA-4A87-BBF5-1304AA5DB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5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C58E-FDA5-44B6-AA43-C7521DD0E0D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1E04-0EBA-4A87-BBF5-1304AA5DB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33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C58E-FDA5-44B6-AA43-C7521DD0E0D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1E04-0EBA-4A87-BBF5-1304AA5DB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15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C58E-FDA5-44B6-AA43-C7521DD0E0D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1E04-0EBA-4A87-BBF5-1304AA5DB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07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C58E-FDA5-44B6-AA43-C7521DD0E0D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1E04-0EBA-4A87-BBF5-1304AA5DB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28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C58E-FDA5-44B6-AA43-C7521DD0E0D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1E04-0EBA-4A87-BBF5-1304AA5DB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5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C58E-FDA5-44B6-AA43-C7521DD0E0D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1E04-0EBA-4A87-BBF5-1304AA5DB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6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C58E-FDA5-44B6-AA43-C7521DD0E0D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1E04-0EBA-4A87-BBF5-1304AA5DB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21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C58E-FDA5-44B6-AA43-C7521DD0E0D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1E04-0EBA-4A87-BBF5-1304AA5DB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5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C58E-FDA5-44B6-AA43-C7521DD0E0D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1E04-0EBA-4A87-BBF5-1304AA5DB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2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C58E-FDA5-44B6-AA43-C7521DD0E0D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41E04-0EBA-4A87-BBF5-1304AA5DB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93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EC58E-FDA5-44B6-AA43-C7521DD0E0D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41E04-0EBA-4A87-BBF5-1304AA5DB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2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away.php?to=http%3A%2F%2F%E3%F0%E0%ED%F2%FB%E3%F3%E1%E5%F0%ED%E0%F2%EE%F0%E074.%F0%F4&amp;cc_key=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 фонде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1017" y="2811314"/>
            <a:ext cx="11023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Фонд «Центр поддержки гражданских инициатив </a:t>
            </a:r>
            <a:br>
              <a:rPr lang="ru-RU" sz="32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ru-RU" sz="32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 развития некоммерческого сектора экономики </a:t>
            </a:r>
            <a:br>
              <a:rPr lang="ru-RU" sz="32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ru-RU" sz="32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Челябинской области»</a:t>
            </a:r>
            <a:r>
              <a:rPr lang="ru-RU" sz="3200" b="1" i="0" dirty="0">
                <a:solidFill>
                  <a:srgbClr val="4A2C18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ru-RU" sz="3200" b="1" dirty="0">
              <a:solidFill>
                <a:srgbClr val="4A2C1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56" y="4528384"/>
            <a:ext cx="3026885" cy="4571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24001" y="4842043"/>
            <a:ext cx="91374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Конкурсы на предоставление грантов Губернатора Челябинской области </a:t>
            </a:r>
            <a:br>
              <a:rPr lang="ru-RU" sz="20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ru-RU" sz="20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 развитие гражданского общества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95361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34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19433" y="1865500"/>
            <a:ext cx="1047082" cy="82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24</a:t>
            </a:r>
            <a:r>
              <a:rPr lang="ru-RU" sz="40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br>
              <a:rPr lang="ru-RU" sz="40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sz="28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июля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78261" y="1865500"/>
            <a:ext cx="1670650" cy="8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25</a:t>
            </a:r>
            <a:r>
              <a:rPr lang="ru-RU" sz="40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br>
              <a:rPr lang="ru-RU" sz="40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sz="28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сентября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76" y="4128247"/>
            <a:ext cx="3429000" cy="1506071"/>
          </a:xfrm>
          <a:prstGeom prst="rect">
            <a:avLst/>
          </a:prstGeom>
          <a:solidFill>
            <a:srgbClr val="FA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8918" y="4769368"/>
            <a:ext cx="2815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Старт конкурса</a:t>
            </a:r>
            <a:endParaRPr lang="ru-RU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8918" y="4769368"/>
            <a:ext cx="2815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Старт конкурса</a:t>
            </a:r>
            <a:endParaRPr lang="ru-RU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18163" y="3751124"/>
            <a:ext cx="5190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Первый конкурс для СО НКО</a:t>
            </a:r>
            <a:endParaRPr lang="ru-RU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83150" y="1865499"/>
            <a:ext cx="1670650" cy="8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b="1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23</a:t>
            </a:r>
            <a:r>
              <a:rPr lang="ru-RU" sz="4000" b="1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br>
              <a:rPr lang="ru-RU" sz="40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sz="28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сентября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73689" y="4504267"/>
            <a:ext cx="8218311" cy="959555"/>
          </a:xfrm>
          <a:prstGeom prst="rect">
            <a:avLst/>
          </a:prstGeom>
          <a:solidFill>
            <a:srgbClr val="FA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93265" y="4750777"/>
            <a:ext cx="4440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Объявление результатов</a:t>
            </a:r>
            <a:endParaRPr lang="ru-RU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17341" y="4570545"/>
            <a:ext cx="36022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Начало реализации </a:t>
            </a:r>
            <a:br>
              <a:rPr lang="ru-RU" sz="28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ru-RU" sz="28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проектов</a:t>
            </a:r>
            <a:endParaRPr lang="ru-RU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2"/>
            <a:ext cx="12192000" cy="684937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25940" y="214024"/>
            <a:ext cx="5022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Сроки проведения конкурсов</a:t>
            </a:r>
            <a:endParaRPr lang="ru-RU" sz="2800" dirty="0"/>
          </a:p>
        </p:txBody>
      </p:sp>
      <p:sp>
        <p:nvSpPr>
          <p:cNvPr id="33" name="Пятиугольник 32"/>
          <p:cNvSpPr/>
          <p:nvPr/>
        </p:nvSpPr>
        <p:spPr>
          <a:xfrm rot="10800000">
            <a:off x="9676840" y="4461181"/>
            <a:ext cx="2521470" cy="710418"/>
          </a:xfrm>
          <a:prstGeom prst="homePlate">
            <a:avLst/>
          </a:prstGeom>
          <a:solidFill>
            <a:srgbClr val="F4C50C"/>
          </a:solidFill>
          <a:ln>
            <a:solidFill>
              <a:srgbClr val="4A2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ятиугольник 31"/>
          <p:cNvSpPr/>
          <p:nvPr/>
        </p:nvSpPr>
        <p:spPr>
          <a:xfrm rot="10800000">
            <a:off x="9683150" y="3067943"/>
            <a:ext cx="2521470" cy="710418"/>
          </a:xfrm>
          <a:prstGeom prst="homePlate">
            <a:avLst/>
          </a:prstGeom>
          <a:solidFill>
            <a:srgbClr val="F4C50C"/>
          </a:solidFill>
          <a:ln>
            <a:solidFill>
              <a:srgbClr val="4A2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983682" y="3070475"/>
            <a:ext cx="21659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Первый конкурс </a:t>
            </a:r>
            <a:br>
              <a:rPr lang="ru-RU" sz="20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sz="20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для СО НКО</a:t>
            </a:r>
            <a:endParaRPr lang="ru-RU" sz="2000" dirty="0"/>
          </a:p>
        </p:txBody>
      </p:sp>
      <p:sp>
        <p:nvSpPr>
          <p:cNvPr id="34" name="Пятиугольник 33"/>
          <p:cNvSpPr/>
          <p:nvPr/>
        </p:nvSpPr>
        <p:spPr>
          <a:xfrm rot="10800000">
            <a:off x="9660700" y="5684003"/>
            <a:ext cx="2521470" cy="710418"/>
          </a:xfrm>
          <a:prstGeom prst="homePlate">
            <a:avLst/>
          </a:prstGeom>
          <a:solidFill>
            <a:srgbClr val="F4C50C"/>
          </a:solidFill>
          <a:ln>
            <a:solidFill>
              <a:srgbClr val="4A2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983682" y="4436342"/>
            <a:ext cx="2116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Второй конкурс </a:t>
            </a:r>
            <a:br>
              <a:rPr lang="ru-RU" sz="20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sz="20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для СО НКО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970934" y="5646922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Конкурс для </a:t>
            </a:r>
            <a:br>
              <a:rPr lang="ru-RU" sz="20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sz="20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физических лиц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8129" y="4354246"/>
            <a:ext cx="1863010" cy="82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5</a:t>
            </a:r>
            <a:r>
              <a:rPr lang="ru-RU" sz="40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ru-RU" sz="28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октября</a:t>
            </a:r>
          </a:p>
          <a:p>
            <a:pPr algn="ctr">
              <a:lnSpc>
                <a:spcPct val="70000"/>
              </a:lnSpc>
            </a:pPr>
            <a:r>
              <a:rPr lang="ru-RU" sz="28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2020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93265" y="4479909"/>
            <a:ext cx="229261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11 декабря</a:t>
            </a:r>
            <a:endParaRPr lang="ru-RU" sz="2800" b="1" dirty="0">
              <a:solidFill>
                <a:srgbClr val="4A2C18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ru-RU" sz="28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2020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715301" y="4458365"/>
            <a:ext cx="2292615" cy="78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15 декабря</a:t>
            </a:r>
          </a:p>
          <a:p>
            <a:pPr algn="ctr">
              <a:lnSpc>
                <a:spcPct val="70000"/>
              </a:lnSpc>
            </a:pPr>
            <a:r>
              <a:rPr lang="ru-RU" sz="32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2020</a:t>
            </a:r>
            <a:endParaRPr lang="ru-RU" sz="2800" b="1" dirty="0">
              <a:solidFill>
                <a:srgbClr val="4A2C18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358" y="1547261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Старт конкурса</a:t>
            </a:r>
            <a:endParaRPr lang="ru-RU" sz="2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91903" y="1230213"/>
            <a:ext cx="20329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Объявление</a:t>
            </a:r>
            <a:br>
              <a:rPr lang="ru-RU" sz="24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ru-RU" sz="24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результатов</a:t>
            </a:r>
            <a:endParaRPr lang="ru-RU" sz="2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16250" y="1258368"/>
            <a:ext cx="3095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Начало реализации </a:t>
            </a:r>
            <a:br>
              <a:rPr lang="ru-RU" sz="24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ru-RU" sz="24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проектов</a:t>
            </a:r>
            <a:endParaRPr lang="ru-RU" sz="2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3410" y="3076409"/>
            <a:ext cx="174118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24 июля</a:t>
            </a:r>
            <a:endParaRPr lang="ru-RU" sz="2800" b="1" dirty="0">
              <a:solidFill>
                <a:srgbClr val="4A2C18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ru-RU" sz="28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2020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381910" y="3110854"/>
            <a:ext cx="245291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25 сентября</a:t>
            </a:r>
            <a:endParaRPr lang="ru-RU" sz="2800" b="1" dirty="0">
              <a:solidFill>
                <a:srgbClr val="4A2C18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ru-RU" sz="28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2020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635150" y="3110854"/>
            <a:ext cx="245291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23 сентября</a:t>
            </a:r>
            <a:endParaRPr lang="ru-RU" sz="2800" b="1" dirty="0">
              <a:solidFill>
                <a:srgbClr val="4A2C18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ru-RU" sz="28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2020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50673" y="5595452"/>
            <a:ext cx="2097049" cy="82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29</a:t>
            </a:r>
            <a:r>
              <a:rPr lang="ru-RU" sz="40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ru-RU" sz="28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октября</a:t>
            </a:r>
          </a:p>
          <a:p>
            <a:pPr algn="ctr">
              <a:lnSpc>
                <a:spcPct val="70000"/>
              </a:lnSpc>
            </a:pPr>
            <a:r>
              <a:rPr lang="ru-RU" sz="28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2020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693640" y="5595452"/>
            <a:ext cx="1891864" cy="82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</a:t>
            </a:r>
            <a:r>
              <a:rPr lang="ru-RU" sz="40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ru-RU" sz="28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декабря</a:t>
            </a:r>
          </a:p>
          <a:p>
            <a:pPr algn="ctr">
              <a:lnSpc>
                <a:spcPct val="70000"/>
              </a:lnSpc>
            </a:pPr>
            <a:r>
              <a:rPr lang="ru-RU" sz="28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2020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904455" y="5576347"/>
            <a:ext cx="1914306" cy="82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</a:t>
            </a:r>
            <a:r>
              <a:rPr lang="ru-RU" sz="40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ru-RU" sz="28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февраля</a:t>
            </a:r>
          </a:p>
          <a:p>
            <a:pPr algn="ctr">
              <a:lnSpc>
                <a:spcPct val="70000"/>
              </a:lnSpc>
            </a:pPr>
            <a:r>
              <a:rPr lang="ru-RU" sz="28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65569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"/>
            <a:ext cx="12192000" cy="68509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"/>
            <a:ext cx="12192000" cy="685098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394535"/>
            <a:ext cx="9635847" cy="695779"/>
          </a:xfrm>
          <a:prstGeom prst="rect">
            <a:avLst/>
          </a:prstGeom>
          <a:solidFill>
            <a:srgbClr val="F4C50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11389"/>
            <a:ext cx="943518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Максимальные запрашиваемые суммы грантов</a:t>
            </a:r>
            <a:endParaRPr lang="ru-RU" sz="3200" dirty="0">
              <a:solidFill>
                <a:srgbClr val="4A2C1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2110" y="1629032"/>
            <a:ext cx="30219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Для СО НКО</a:t>
            </a:r>
            <a:endParaRPr lang="ru-RU" sz="3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37038" y="2863528"/>
            <a:ext cx="4681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Для физических лиц</a:t>
            </a:r>
            <a:endParaRPr lang="ru-RU" sz="3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2457" y="3352799"/>
            <a:ext cx="3280229" cy="837341"/>
          </a:xfrm>
          <a:prstGeom prst="roundRect">
            <a:avLst/>
          </a:prstGeom>
          <a:solidFill>
            <a:srgbClr val="FFFFFF"/>
          </a:solidFill>
          <a:ln>
            <a:solidFill>
              <a:srgbClr val="4A2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72457" y="3509859"/>
            <a:ext cx="3336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до 2.1 млн рублей</a:t>
            </a:r>
            <a:endParaRPr lang="ru-RU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92382" y="5319485"/>
            <a:ext cx="3280229" cy="837341"/>
          </a:xfrm>
          <a:prstGeom prst="roundRect">
            <a:avLst/>
          </a:prstGeom>
          <a:solidFill>
            <a:srgbClr val="FFFFFF"/>
          </a:solidFill>
          <a:ln>
            <a:solidFill>
              <a:srgbClr val="4A2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29145" y="5476545"/>
            <a:ext cx="3406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до 265 тыс. рублей</a:t>
            </a:r>
            <a:endParaRPr lang="ru-RU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39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25090" y="1326331"/>
            <a:ext cx="11464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109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89611" y="2065819"/>
            <a:ext cx="2839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Получивших поддержку </a:t>
            </a:r>
            <a:b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СОНКО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85390" y="3493421"/>
            <a:ext cx="8258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80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28115" y="4309028"/>
            <a:ext cx="2311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Победителей среди</a:t>
            </a:r>
            <a:b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физических лиц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88314" y="3610851"/>
            <a:ext cx="49904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99 116 583,85 руб.</a:t>
            </a:r>
            <a:endParaRPr lang="ru-RU" sz="4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696323" y="1326331"/>
            <a:ext cx="8258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25</a:t>
            </a:r>
            <a:endParaRPr lang="ru-RU" sz="4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065702" y="4447528"/>
            <a:ext cx="4273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Общая сумма поддержки за 3 </a:t>
            </a:r>
            <a:r>
              <a:rPr lang="ru-RU" b="1" dirty="0" err="1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конурса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68134" y="2095772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Муниципальных образований </a:t>
            </a:r>
            <a:b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с проектами-победителями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1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100 млн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" t="15976" r="16906" b="1750"/>
          <a:stretch/>
        </p:blipFill>
        <p:spPr>
          <a:xfrm>
            <a:off x="0" y="102458"/>
            <a:ext cx="12192000" cy="6858000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8896871" y="1784352"/>
            <a:ext cx="3173396" cy="2887619"/>
          </a:xfrm>
          <a:prstGeom prst="roundRect">
            <a:avLst/>
          </a:prstGeom>
          <a:solidFill>
            <a:srgbClr val="FCF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000590" y="1794576"/>
            <a:ext cx="2642739" cy="1200329"/>
          </a:xfrm>
          <a:prstGeom prst="roundRect">
            <a:avLst/>
          </a:prstGeom>
          <a:solidFill>
            <a:srgbClr val="FCF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185980"/>
            <a:ext cx="12192000" cy="790793"/>
          </a:xfrm>
          <a:prstGeom prst="rect">
            <a:avLst/>
          </a:prstGeom>
          <a:solidFill>
            <a:srgbClr val="F4C50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124338" y="1842158"/>
            <a:ext cx="2642739" cy="1200329"/>
          </a:xfrm>
          <a:prstGeom prst="roundRect">
            <a:avLst/>
          </a:prstGeom>
          <a:solidFill>
            <a:srgbClr val="FCF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424864" y="126669"/>
            <a:ext cx="49568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CF7F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100 млн. рублей</a:t>
            </a:r>
            <a:endParaRPr lang="ru-RU" sz="4800" dirty="0">
              <a:solidFill>
                <a:srgbClr val="FCF7F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80918" y="1798095"/>
            <a:ext cx="2642739" cy="1200329"/>
          </a:xfrm>
          <a:prstGeom prst="roundRect">
            <a:avLst/>
          </a:prstGeom>
          <a:solidFill>
            <a:srgbClr val="FCF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53483" y="144927"/>
            <a:ext cx="49568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100 млн. рублей</a:t>
            </a:r>
            <a:endParaRPr lang="ru-RU" sz="4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938" y="4251200"/>
            <a:ext cx="2550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43 269 731, 07 р.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07519" y="4251200"/>
            <a:ext cx="2550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42 316 797, 15 р.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434" y="1813441"/>
            <a:ext cx="2560316" cy="1200329"/>
          </a:xfrm>
          <a:prstGeom prst="rect">
            <a:avLst/>
          </a:prstGeom>
          <a:ln>
            <a:solidFill>
              <a:srgbClr val="4A2C18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Первый конкурс </a:t>
            </a:r>
            <a:b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грантов Губернатора </a:t>
            </a:r>
            <a:b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Челябинской области </a:t>
            </a:r>
            <a:b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для СО НКО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78844" y="1808863"/>
            <a:ext cx="2560316" cy="1200329"/>
          </a:xfrm>
          <a:prstGeom prst="rect">
            <a:avLst/>
          </a:prstGeom>
          <a:ln>
            <a:solidFill>
              <a:srgbClr val="4A2C18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Второй конкурс </a:t>
            </a:r>
            <a:b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грантов Губернатора </a:t>
            </a:r>
            <a:b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Челябинской области </a:t>
            </a:r>
            <a:b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для СО НКО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35538" y="1823611"/>
            <a:ext cx="2560316" cy="1200329"/>
          </a:xfrm>
          <a:prstGeom prst="rect">
            <a:avLst/>
          </a:prstGeom>
          <a:ln>
            <a:solidFill>
              <a:srgbClr val="4A2C18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Конкурс </a:t>
            </a:r>
            <a:b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грантов Губернатора </a:t>
            </a:r>
            <a:b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Челябинской области </a:t>
            </a:r>
            <a:b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для физических лиц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837747" y="1809650"/>
            <a:ext cx="3212739" cy="2862322"/>
          </a:xfrm>
          <a:prstGeom prst="rect">
            <a:avLst/>
          </a:prstGeom>
          <a:ln>
            <a:solidFill>
              <a:srgbClr val="4A2C1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Конкурс на предоставление </a:t>
            </a:r>
            <a:b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грантов Губернатора </a:t>
            </a:r>
            <a:b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Челябинской области </a:t>
            </a:r>
            <a:b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физическим лицам и </a:t>
            </a:r>
            <a:b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представителям СО НКО</a:t>
            </a:r>
            <a:b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на осуществление проектов,</a:t>
            </a:r>
            <a:b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b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связанных со стажировками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59036" y="4252132"/>
            <a:ext cx="2645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14 510 716, 63 р.</a:t>
            </a:r>
            <a:endParaRPr lang="ru-RU" sz="2400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1189707" y="1079491"/>
            <a:ext cx="406400" cy="662782"/>
          </a:xfrm>
          <a:prstGeom prst="downArrow">
            <a:avLst/>
          </a:prstGeom>
          <a:solidFill>
            <a:srgbClr val="F4C5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A2C18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152310" y="1095693"/>
            <a:ext cx="406400" cy="662782"/>
          </a:xfrm>
          <a:prstGeom prst="downArrow">
            <a:avLst/>
          </a:prstGeom>
          <a:solidFill>
            <a:srgbClr val="F4C5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7012496" y="1108847"/>
            <a:ext cx="406400" cy="662782"/>
          </a:xfrm>
          <a:prstGeom prst="downArrow">
            <a:avLst/>
          </a:prstGeom>
          <a:solidFill>
            <a:srgbClr val="F4C5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10240916" y="1079491"/>
            <a:ext cx="406400" cy="662782"/>
          </a:xfrm>
          <a:prstGeom prst="downArrow">
            <a:avLst/>
          </a:prstGeom>
          <a:solidFill>
            <a:srgbClr val="F4C5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BF4A646-3954-CB44-ADF3-1881831C7884}"/>
              </a:ext>
            </a:extLst>
          </p:cNvPr>
          <p:cNvGrpSpPr/>
          <p:nvPr/>
        </p:nvGrpSpPr>
        <p:grpSpPr>
          <a:xfrm>
            <a:off x="1120794" y="5047181"/>
            <a:ext cx="589595" cy="1224520"/>
            <a:chOff x="1121304" y="5044045"/>
            <a:chExt cx="669925" cy="1524000"/>
          </a:xfrm>
        </p:grpSpPr>
        <p:sp>
          <p:nvSpPr>
            <p:cNvPr id="31" name="object 12"/>
            <p:cNvSpPr/>
            <p:nvPr/>
          </p:nvSpPr>
          <p:spPr>
            <a:xfrm>
              <a:off x="1121304" y="5044045"/>
              <a:ext cx="669925" cy="1524000"/>
            </a:xfrm>
            <a:custGeom>
              <a:avLst/>
              <a:gdLst/>
              <a:ahLst/>
              <a:cxnLst/>
              <a:rect l="l" t="t" r="r" b="b"/>
              <a:pathLst>
                <a:path w="669925" h="1524000">
                  <a:moveTo>
                    <a:pt x="334818" y="0"/>
                  </a:moveTo>
                  <a:lnTo>
                    <a:pt x="286213" y="12700"/>
                  </a:lnTo>
                  <a:lnTo>
                    <a:pt x="239808" y="25400"/>
                  </a:lnTo>
                  <a:lnTo>
                    <a:pt x="196114" y="38100"/>
                  </a:lnTo>
                  <a:lnTo>
                    <a:pt x="155644" y="63500"/>
                  </a:lnTo>
                  <a:lnTo>
                    <a:pt x="118910" y="88900"/>
                  </a:lnTo>
                  <a:lnTo>
                    <a:pt x="86423" y="114300"/>
                  </a:lnTo>
                  <a:lnTo>
                    <a:pt x="58695" y="152399"/>
                  </a:lnTo>
                  <a:lnTo>
                    <a:pt x="36237" y="190499"/>
                  </a:lnTo>
                  <a:lnTo>
                    <a:pt x="19563" y="241299"/>
                  </a:lnTo>
                  <a:lnTo>
                    <a:pt x="9183" y="292099"/>
                  </a:lnTo>
                  <a:lnTo>
                    <a:pt x="5609" y="330199"/>
                  </a:lnTo>
                  <a:lnTo>
                    <a:pt x="9832" y="393699"/>
                  </a:lnTo>
                  <a:lnTo>
                    <a:pt x="22090" y="431799"/>
                  </a:lnTo>
                  <a:lnTo>
                    <a:pt x="41768" y="482599"/>
                  </a:lnTo>
                  <a:lnTo>
                    <a:pt x="68252" y="533399"/>
                  </a:lnTo>
                  <a:lnTo>
                    <a:pt x="100926" y="571499"/>
                  </a:lnTo>
                  <a:lnTo>
                    <a:pt x="59560" y="584199"/>
                  </a:lnTo>
                  <a:lnTo>
                    <a:pt x="27710" y="609599"/>
                  </a:lnTo>
                  <a:lnTo>
                    <a:pt x="7237" y="634999"/>
                  </a:lnTo>
                  <a:lnTo>
                    <a:pt x="0" y="660399"/>
                  </a:lnTo>
                  <a:lnTo>
                    <a:pt x="0" y="1396999"/>
                  </a:lnTo>
                  <a:lnTo>
                    <a:pt x="7577" y="1435099"/>
                  </a:lnTo>
                  <a:lnTo>
                    <a:pt x="62167" y="1485899"/>
                  </a:lnTo>
                  <a:lnTo>
                    <a:pt x="105156" y="1498599"/>
                  </a:lnTo>
                  <a:lnTo>
                    <a:pt x="155927" y="1511299"/>
                  </a:lnTo>
                  <a:lnTo>
                    <a:pt x="212469" y="1523999"/>
                  </a:lnTo>
                  <a:lnTo>
                    <a:pt x="457419" y="1523999"/>
                  </a:lnTo>
                  <a:lnTo>
                    <a:pt x="513970" y="1511299"/>
                  </a:lnTo>
                  <a:lnTo>
                    <a:pt x="564702" y="1498599"/>
                  </a:lnTo>
                  <a:lnTo>
                    <a:pt x="607624" y="1485899"/>
                  </a:lnTo>
                  <a:lnTo>
                    <a:pt x="263434" y="1485899"/>
                  </a:lnTo>
                  <a:lnTo>
                    <a:pt x="200715" y="1473199"/>
                  </a:lnTo>
                  <a:lnTo>
                    <a:pt x="147506" y="1460499"/>
                  </a:lnTo>
                  <a:lnTo>
                    <a:pt x="104652" y="1447799"/>
                  </a:lnTo>
                  <a:lnTo>
                    <a:pt x="53384" y="1422399"/>
                  </a:lnTo>
                  <a:lnTo>
                    <a:pt x="46659" y="1396999"/>
                  </a:lnTo>
                  <a:lnTo>
                    <a:pt x="46659" y="1346199"/>
                  </a:lnTo>
                  <a:lnTo>
                    <a:pt x="197870" y="1346199"/>
                  </a:lnTo>
                  <a:lnTo>
                    <a:pt x="147409" y="1333499"/>
                  </a:lnTo>
                  <a:lnTo>
                    <a:pt x="104647" y="1320799"/>
                  </a:lnTo>
                  <a:lnTo>
                    <a:pt x="71291" y="1308099"/>
                  </a:lnTo>
                  <a:lnTo>
                    <a:pt x="60599" y="1295399"/>
                  </a:lnTo>
                  <a:lnTo>
                    <a:pt x="52892" y="1295399"/>
                  </a:lnTo>
                  <a:lnTo>
                    <a:pt x="48227" y="1282699"/>
                  </a:lnTo>
                  <a:lnTo>
                    <a:pt x="46659" y="1282699"/>
                  </a:lnTo>
                  <a:lnTo>
                    <a:pt x="46659" y="1219199"/>
                  </a:lnTo>
                  <a:lnTo>
                    <a:pt x="155630" y="1219199"/>
                  </a:lnTo>
                  <a:lnTo>
                    <a:pt x="113158" y="1206499"/>
                  </a:lnTo>
                  <a:lnTo>
                    <a:pt x="80500" y="1193799"/>
                  </a:lnTo>
                  <a:lnTo>
                    <a:pt x="76295" y="1193799"/>
                  </a:lnTo>
                  <a:lnTo>
                    <a:pt x="73494" y="1181099"/>
                  </a:lnTo>
                  <a:lnTo>
                    <a:pt x="59274" y="1181099"/>
                  </a:lnTo>
                  <a:lnTo>
                    <a:pt x="57071" y="1168399"/>
                  </a:lnTo>
                  <a:lnTo>
                    <a:pt x="48661" y="1168399"/>
                  </a:lnTo>
                  <a:lnTo>
                    <a:pt x="48060" y="1155699"/>
                  </a:lnTo>
                  <a:lnTo>
                    <a:pt x="46659" y="1155699"/>
                  </a:lnTo>
                  <a:lnTo>
                    <a:pt x="46659" y="1104899"/>
                  </a:lnTo>
                  <a:lnTo>
                    <a:pt x="197419" y="1104899"/>
                  </a:lnTo>
                  <a:lnTo>
                    <a:pt x="147009" y="1092199"/>
                  </a:lnTo>
                  <a:lnTo>
                    <a:pt x="104297" y="1079499"/>
                  </a:lnTo>
                  <a:lnTo>
                    <a:pt x="71291" y="1054099"/>
                  </a:lnTo>
                  <a:lnTo>
                    <a:pt x="60599" y="1054099"/>
                  </a:lnTo>
                  <a:lnTo>
                    <a:pt x="52892" y="1041399"/>
                  </a:lnTo>
                  <a:lnTo>
                    <a:pt x="48227" y="1041399"/>
                  </a:lnTo>
                  <a:lnTo>
                    <a:pt x="46659" y="1028699"/>
                  </a:lnTo>
                  <a:lnTo>
                    <a:pt x="46659" y="977899"/>
                  </a:lnTo>
                  <a:lnTo>
                    <a:pt x="195982" y="977899"/>
                  </a:lnTo>
                  <a:lnTo>
                    <a:pt x="146233" y="965199"/>
                  </a:lnTo>
                  <a:lnTo>
                    <a:pt x="104068" y="952499"/>
                  </a:lnTo>
                  <a:lnTo>
                    <a:pt x="71291" y="939799"/>
                  </a:lnTo>
                  <a:lnTo>
                    <a:pt x="60852" y="927099"/>
                  </a:lnTo>
                  <a:lnTo>
                    <a:pt x="53117" y="927099"/>
                  </a:lnTo>
                  <a:lnTo>
                    <a:pt x="48311" y="914399"/>
                  </a:lnTo>
                  <a:lnTo>
                    <a:pt x="46659" y="914399"/>
                  </a:lnTo>
                  <a:lnTo>
                    <a:pt x="46659" y="850899"/>
                  </a:lnTo>
                  <a:lnTo>
                    <a:pt x="197870" y="850899"/>
                  </a:lnTo>
                  <a:lnTo>
                    <a:pt x="147409" y="838199"/>
                  </a:lnTo>
                  <a:lnTo>
                    <a:pt x="104647" y="825499"/>
                  </a:lnTo>
                  <a:lnTo>
                    <a:pt x="71291" y="812799"/>
                  </a:lnTo>
                  <a:lnTo>
                    <a:pt x="60599" y="800099"/>
                  </a:lnTo>
                  <a:lnTo>
                    <a:pt x="52892" y="800099"/>
                  </a:lnTo>
                  <a:lnTo>
                    <a:pt x="48227" y="787399"/>
                  </a:lnTo>
                  <a:lnTo>
                    <a:pt x="46659" y="787399"/>
                  </a:lnTo>
                  <a:lnTo>
                    <a:pt x="46659" y="723899"/>
                  </a:lnTo>
                  <a:lnTo>
                    <a:pt x="144781" y="723899"/>
                  </a:lnTo>
                  <a:lnTo>
                    <a:pt x="136372" y="711199"/>
                  </a:lnTo>
                  <a:lnTo>
                    <a:pt x="107936" y="711199"/>
                  </a:lnTo>
                  <a:lnTo>
                    <a:pt x="95321" y="698499"/>
                  </a:lnTo>
                  <a:lnTo>
                    <a:pt x="77699" y="698499"/>
                  </a:lnTo>
                  <a:lnTo>
                    <a:pt x="72090" y="685799"/>
                  </a:lnTo>
                  <a:lnTo>
                    <a:pt x="57071" y="685799"/>
                  </a:lnTo>
                  <a:lnTo>
                    <a:pt x="54270" y="673099"/>
                  </a:lnTo>
                  <a:lnTo>
                    <a:pt x="48060" y="673099"/>
                  </a:lnTo>
                  <a:lnTo>
                    <a:pt x="47261" y="660399"/>
                  </a:lnTo>
                  <a:lnTo>
                    <a:pt x="46659" y="660399"/>
                  </a:lnTo>
                  <a:lnTo>
                    <a:pt x="53127" y="647699"/>
                  </a:lnTo>
                  <a:lnTo>
                    <a:pt x="71966" y="634999"/>
                  </a:lnTo>
                  <a:lnTo>
                    <a:pt x="102332" y="622299"/>
                  </a:lnTo>
                  <a:lnTo>
                    <a:pt x="143381" y="596899"/>
                  </a:lnTo>
                  <a:lnTo>
                    <a:pt x="245453" y="596899"/>
                  </a:lnTo>
                  <a:lnTo>
                    <a:pt x="204904" y="584199"/>
                  </a:lnTo>
                  <a:lnTo>
                    <a:pt x="167882" y="558799"/>
                  </a:lnTo>
                  <a:lnTo>
                    <a:pt x="134968" y="533399"/>
                  </a:lnTo>
                  <a:lnTo>
                    <a:pt x="83775" y="469899"/>
                  </a:lnTo>
                  <a:lnTo>
                    <a:pt x="66656" y="419099"/>
                  </a:lnTo>
                  <a:lnTo>
                    <a:pt x="55959" y="380999"/>
                  </a:lnTo>
                  <a:lnTo>
                    <a:pt x="52265" y="330199"/>
                  </a:lnTo>
                  <a:lnTo>
                    <a:pt x="55959" y="292099"/>
                  </a:lnTo>
                  <a:lnTo>
                    <a:pt x="66656" y="241299"/>
                  </a:lnTo>
                  <a:lnTo>
                    <a:pt x="83775" y="203199"/>
                  </a:lnTo>
                  <a:lnTo>
                    <a:pt x="106739" y="165099"/>
                  </a:lnTo>
                  <a:lnTo>
                    <a:pt x="134968" y="139700"/>
                  </a:lnTo>
                  <a:lnTo>
                    <a:pt x="167882" y="101600"/>
                  </a:lnTo>
                  <a:lnTo>
                    <a:pt x="204904" y="88900"/>
                  </a:lnTo>
                  <a:lnTo>
                    <a:pt x="245453" y="63500"/>
                  </a:lnTo>
                  <a:lnTo>
                    <a:pt x="288951" y="50800"/>
                  </a:lnTo>
                  <a:lnTo>
                    <a:pt x="493755" y="50800"/>
                  </a:lnTo>
                  <a:lnTo>
                    <a:pt x="473520" y="38100"/>
                  </a:lnTo>
                  <a:lnTo>
                    <a:pt x="429827" y="25400"/>
                  </a:lnTo>
                  <a:lnTo>
                    <a:pt x="383423" y="12700"/>
                  </a:lnTo>
                  <a:lnTo>
                    <a:pt x="334818" y="0"/>
                  </a:lnTo>
                  <a:close/>
                </a:path>
                <a:path w="669925" h="1524000">
                  <a:moveTo>
                    <a:pt x="669632" y="1346199"/>
                  </a:moveTo>
                  <a:lnTo>
                    <a:pt x="622973" y="1346199"/>
                  </a:lnTo>
                  <a:lnTo>
                    <a:pt x="622973" y="1396999"/>
                  </a:lnTo>
                  <a:lnTo>
                    <a:pt x="616237" y="1422399"/>
                  </a:lnTo>
                  <a:lnTo>
                    <a:pt x="564918" y="1447799"/>
                  </a:lnTo>
                  <a:lnTo>
                    <a:pt x="522044" y="1460499"/>
                  </a:lnTo>
                  <a:lnTo>
                    <a:pt x="468833" y="1473199"/>
                  </a:lnTo>
                  <a:lnTo>
                    <a:pt x="406139" y="1485899"/>
                  </a:lnTo>
                  <a:lnTo>
                    <a:pt x="607624" y="1485899"/>
                  </a:lnTo>
                  <a:lnTo>
                    <a:pt x="640746" y="1460499"/>
                  </a:lnTo>
                  <a:lnTo>
                    <a:pt x="662079" y="1435099"/>
                  </a:lnTo>
                  <a:lnTo>
                    <a:pt x="669632" y="1396999"/>
                  </a:lnTo>
                  <a:lnTo>
                    <a:pt x="669632" y="1346199"/>
                  </a:lnTo>
                  <a:close/>
                </a:path>
                <a:path w="669925" h="1524000">
                  <a:moveTo>
                    <a:pt x="419522" y="1396999"/>
                  </a:moveTo>
                  <a:lnTo>
                    <a:pt x="250109" y="1396999"/>
                  </a:lnTo>
                  <a:lnTo>
                    <a:pt x="252915" y="1409699"/>
                  </a:lnTo>
                  <a:lnTo>
                    <a:pt x="416718" y="1409699"/>
                  </a:lnTo>
                  <a:lnTo>
                    <a:pt x="419522" y="1396999"/>
                  </a:lnTo>
                  <a:close/>
                </a:path>
                <a:path w="669925" h="1524000">
                  <a:moveTo>
                    <a:pt x="197870" y="1346199"/>
                  </a:moveTo>
                  <a:lnTo>
                    <a:pt x="46659" y="1346199"/>
                  </a:lnTo>
                  <a:lnTo>
                    <a:pt x="78124" y="1358899"/>
                  </a:lnTo>
                  <a:lnTo>
                    <a:pt x="115596" y="1371599"/>
                  </a:lnTo>
                  <a:lnTo>
                    <a:pt x="157948" y="1384299"/>
                  </a:lnTo>
                  <a:lnTo>
                    <a:pt x="204055" y="1396999"/>
                  </a:lnTo>
                  <a:lnTo>
                    <a:pt x="493203" y="1396999"/>
                  </a:lnTo>
                  <a:lnTo>
                    <a:pt x="502225" y="1384299"/>
                  </a:lnTo>
                  <a:lnTo>
                    <a:pt x="537453" y="1384299"/>
                  </a:lnTo>
                  <a:lnTo>
                    <a:pt x="569733" y="1371599"/>
                  </a:lnTo>
                  <a:lnTo>
                    <a:pt x="598446" y="1358899"/>
                  </a:lnTo>
                  <a:lnTo>
                    <a:pt x="254318" y="1358899"/>
                  </a:lnTo>
                  <a:lnTo>
                    <a:pt x="197870" y="1346199"/>
                  </a:lnTo>
                  <a:close/>
                </a:path>
                <a:path w="669925" h="1524000">
                  <a:moveTo>
                    <a:pt x="669632" y="1219199"/>
                  </a:moveTo>
                  <a:lnTo>
                    <a:pt x="622973" y="1219199"/>
                  </a:lnTo>
                  <a:lnTo>
                    <a:pt x="622973" y="1282699"/>
                  </a:lnTo>
                  <a:lnTo>
                    <a:pt x="621405" y="1282699"/>
                  </a:lnTo>
                  <a:lnTo>
                    <a:pt x="616740" y="1295399"/>
                  </a:lnTo>
                  <a:lnTo>
                    <a:pt x="609035" y="1295399"/>
                  </a:lnTo>
                  <a:lnTo>
                    <a:pt x="598345" y="1308099"/>
                  </a:lnTo>
                  <a:lnTo>
                    <a:pt x="565254" y="1320799"/>
                  </a:lnTo>
                  <a:lnTo>
                    <a:pt x="522551" y="1333499"/>
                  </a:lnTo>
                  <a:lnTo>
                    <a:pt x="472188" y="1346199"/>
                  </a:lnTo>
                  <a:lnTo>
                    <a:pt x="416116" y="1358899"/>
                  </a:lnTo>
                  <a:lnTo>
                    <a:pt x="598446" y="1358899"/>
                  </a:lnTo>
                  <a:lnTo>
                    <a:pt x="622973" y="1346199"/>
                  </a:lnTo>
                  <a:lnTo>
                    <a:pt x="669632" y="1346199"/>
                  </a:lnTo>
                  <a:lnTo>
                    <a:pt x="669632" y="1219199"/>
                  </a:lnTo>
                  <a:close/>
                </a:path>
                <a:path w="669925" h="1524000">
                  <a:moveTo>
                    <a:pt x="155630" y="1219199"/>
                  </a:moveTo>
                  <a:lnTo>
                    <a:pt x="46659" y="1219199"/>
                  </a:lnTo>
                  <a:lnTo>
                    <a:pt x="79477" y="1244599"/>
                  </a:lnTo>
                  <a:lnTo>
                    <a:pt x="120032" y="1257299"/>
                  </a:lnTo>
                  <a:lnTo>
                    <a:pt x="167084" y="1269999"/>
                  </a:lnTo>
                  <a:lnTo>
                    <a:pt x="219393" y="1282699"/>
                  </a:lnTo>
                  <a:lnTo>
                    <a:pt x="450197" y="1282699"/>
                  </a:lnTo>
                  <a:lnTo>
                    <a:pt x="502475" y="1269999"/>
                  </a:lnTo>
                  <a:lnTo>
                    <a:pt x="549513" y="1257299"/>
                  </a:lnTo>
                  <a:lnTo>
                    <a:pt x="590087" y="1244599"/>
                  </a:lnTo>
                  <a:lnTo>
                    <a:pt x="606530" y="1231899"/>
                  </a:lnTo>
                  <a:lnTo>
                    <a:pt x="207205" y="1231899"/>
                  </a:lnTo>
                  <a:lnTo>
                    <a:pt x="155630" y="1219199"/>
                  </a:lnTo>
                  <a:close/>
                </a:path>
                <a:path w="669925" h="1524000">
                  <a:moveTo>
                    <a:pt x="669632" y="977899"/>
                  </a:moveTo>
                  <a:lnTo>
                    <a:pt x="622973" y="977899"/>
                  </a:lnTo>
                  <a:lnTo>
                    <a:pt x="622973" y="1028699"/>
                  </a:lnTo>
                  <a:lnTo>
                    <a:pt x="621405" y="1041399"/>
                  </a:lnTo>
                  <a:lnTo>
                    <a:pt x="616740" y="1041399"/>
                  </a:lnTo>
                  <a:lnTo>
                    <a:pt x="609035" y="1054099"/>
                  </a:lnTo>
                  <a:lnTo>
                    <a:pt x="598345" y="1054099"/>
                  </a:lnTo>
                  <a:lnTo>
                    <a:pt x="565254" y="1079499"/>
                  </a:lnTo>
                  <a:lnTo>
                    <a:pt x="522551" y="1092199"/>
                  </a:lnTo>
                  <a:lnTo>
                    <a:pt x="472188" y="1104899"/>
                  </a:lnTo>
                  <a:lnTo>
                    <a:pt x="622973" y="1104899"/>
                  </a:lnTo>
                  <a:lnTo>
                    <a:pt x="622973" y="1155699"/>
                  </a:lnTo>
                  <a:lnTo>
                    <a:pt x="621573" y="1155699"/>
                  </a:lnTo>
                  <a:lnTo>
                    <a:pt x="620971" y="1168399"/>
                  </a:lnTo>
                  <a:lnTo>
                    <a:pt x="611758" y="1168399"/>
                  </a:lnTo>
                  <a:lnTo>
                    <a:pt x="610359" y="1181099"/>
                  </a:lnTo>
                  <a:lnTo>
                    <a:pt x="593337" y="1181099"/>
                  </a:lnTo>
                  <a:lnTo>
                    <a:pt x="591938" y="1193799"/>
                  </a:lnTo>
                  <a:lnTo>
                    <a:pt x="589133" y="1193799"/>
                  </a:lnTo>
                  <a:lnTo>
                    <a:pt x="556167" y="1206499"/>
                  </a:lnTo>
                  <a:lnTo>
                    <a:pt x="513656" y="1219199"/>
                  </a:lnTo>
                  <a:lnTo>
                    <a:pt x="462197" y="1231899"/>
                  </a:lnTo>
                  <a:lnTo>
                    <a:pt x="606530" y="1231899"/>
                  </a:lnTo>
                  <a:lnTo>
                    <a:pt x="622973" y="1219199"/>
                  </a:lnTo>
                  <a:lnTo>
                    <a:pt x="669632" y="1219199"/>
                  </a:lnTo>
                  <a:lnTo>
                    <a:pt x="669632" y="977899"/>
                  </a:lnTo>
                  <a:close/>
                </a:path>
                <a:path w="669925" h="1524000">
                  <a:moveTo>
                    <a:pt x="474937" y="1142999"/>
                  </a:moveTo>
                  <a:lnTo>
                    <a:pt x="194696" y="1142999"/>
                  </a:lnTo>
                  <a:lnTo>
                    <a:pt x="204055" y="1155699"/>
                  </a:lnTo>
                  <a:lnTo>
                    <a:pt x="465578" y="1155699"/>
                  </a:lnTo>
                  <a:lnTo>
                    <a:pt x="474937" y="1142999"/>
                  </a:lnTo>
                  <a:close/>
                </a:path>
                <a:path w="669925" h="1524000">
                  <a:moveTo>
                    <a:pt x="537453" y="1130299"/>
                  </a:moveTo>
                  <a:lnTo>
                    <a:pt x="132095" y="1130299"/>
                  </a:lnTo>
                  <a:lnTo>
                    <a:pt x="167407" y="1142999"/>
                  </a:lnTo>
                  <a:lnTo>
                    <a:pt x="502225" y="1142999"/>
                  </a:lnTo>
                  <a:lnTo>
                    <a:pt x="537453" y="1130299"/>
                  </a:lnTo>
                  <a:close/>
                </a:path>
                <a:path w="669925" h="1524000">
                  <a:moveTo>
                    <a:pt x="271313" y="1104899"/>
                  </a:moveTo>
                  <a:lnTo>
                    <a:pt x="46659" y="1104899"/>
                  </a:lnTo>
                  <a:lnTo>
                    <a:pt x="71158" y="1117599"/>
                  </a:lnTo>
                  <a:lnTo>
                    <a:pt x="99824" y="1130299"/>
                  </a:lnTo>
                  <a:lnTo>
                    <a:pt x="569733" y="1130299"/>
                  </a:lnTo>
                  <a:lnTo>
                    <a:pt x="598446" y="1117599"/>
                  </a:lnTo>
                  <a:lnTo>
                    <a:pt x="279727" y="1117599"/>
                  </a:lnTo>
                  <a:lnTo>
                    <a:pt x="271313" y="1104899"/>
                  </a:lnTo>
                  <a:close/>
                </a:path>
                <a:path w="669925" h="1524000">
                  <a:moveTo>
                    <a:pt x="622973" y="1104899"/>
                  </a:moveTo>
                  <a:lnTo>
                    <a:pt x="398321" y="1104899"/>
                  </a:lnTo>
                  <a:lnTo>
                    <a:pt x="389907" y="1117599"/>
                  </a:lnTo>
                  <a:lnTo>
                    <a:pt x="598446" y="1117599"/>
                  </a:lnTo>
                  <a:lnTo>
                    <a:pt x="622973" y="1104899"/>
                  </a:lnTo>
                  <a:close/>
                </a:path>
                <a:path w="669925" h="1524000">
                  <a:moveTo>
                    <a:pt x="383476" y="1028699"/>
                  </a:moveTo>
                  <a:lnTo>
                    <a:pt x="285955" y="1028699"/>
                  </a:lnTo>
                  <a:lnTo>
                    <a:pt x="292364" y="1041399"/>
                  </a:lnTo>
                  <a:lnTo>
                    <a:pt x="377270" y="1041399"/>
                  </a:lnTo>
                  <a:lnTo>
                    <a:pt x="383476" y="1028699"/>
                  </a:lnTo>
                  <a:close/>
                </a:path>
                <a:path w="669925" h="1524000">
                  <a:moveTo>
                    <a:pt x="498622" y="1015999"/>
                  </a:moveTo>
                  <a:lnTo>
                    <a:pt x="170813" y="1015999"/>
                  </a:lnTo>
                  <a:lnTo>
                    <a:pt x="177857" y="1028699"/>
                  </a:lnTo>
                  <a:lnTo>
                    <a:pt x="491609" y="1028699"/>
                  </a:lnTo>
                  <a:lnTo>
                    <a:pt x="498622" y="1015999"/>
                  </a:lnTo>
                  <a:close/>
                </a:path>
                <a:path w="669925" h="1524000">
                  <a:moveTo>
                    <a:pt x="554765" y="1003299"/>
                  </a:moveTo>
                  <a:lnTo>
                    <a:pt x="115194" y="1003299"/>
                  </a:lnTo>
                  <a:lnTo>
                    <a:pt x="139450" y="1015999"/>
                  </a:lnTo>
                  <a:lnTo>
                    <a:pt x="530450" y="1015999"/>
                  </a:lnTo>
                  <a:lnTo>
                    <a:pt x="554765" y="1003299"/>
                  </a:lnTo>
                  <a:close/>
                </a:path>
                <a:path w="669925" h="1524000">
                  <a:moveTo>
                    <a:pt x="598345" y="990599"/>
                  </a:moveTo>
                  <a:lnTo>
                    <a:pt x="72090" y="990599"/>
                  </a:lnTo>
                  <a:lnTo>
                    <a:pt x="92666" y="1003299"/>
                  </a:lnTo>
                  <a:lnTo>
                    <a:pt x="577390" y="1003299"/>
                  </a:lnTo>
                  <a:lnTo>
                    <a:pt x="598345" y="990599"/>
                  </a:lnTo>
                  <a:close/>
                </a:path>
                <a:path w="669925" h="1524000">
                  <a:moveTo>
                    <a:pt x="195982" y="977899"/>
                  </a:moveTo>
                  <a:lnTo>
                    <a:pt x="57748" y="977899"/>
                  </a:lnTo>
                  <a:lnTo>
                    <a:pt x="63695" y="990599"/>
                  </a:lnTo>
                  <a:lnTo>
                    <a:pt x="251514" y="990599"/>
                  </a:lnTo>
                  <a:lnTo>
                    <a:pt x="195982" y="977899"/>
                  </a:lnTo>
                  <a:close/>
                </a:path>
                <a:path w="669925" h="1524000">
                  <a:moveTo>
                    <a:pt x="669632" y="850899"/>
                  </a:moveTo>
                  <a:lnTo>
                    <a:pt x="622973" y="850899"/>
                  </a:lnTo>
                  <a:lnTo>
                    <a:pt x="622973" y="914399"/>
                  </a:lnTo>
                  <a:lnTo>
                    <a:pt x="621293" y="914399"/>
                  </a:lnTo>
                  <a:lnTo>
                    <a:pt x="616441" y="927099"/>
                  </a:lnTo>
                  <a:lnTo>
                    <a:pt x="608698" y="927099"/>
                  </a:lnTo>
                  <a:lnTo>
                    <a:pt x="598345" y="939799"/>
                  </a:lnTo>
                  <a:lnTo>
                    <a:pt x="565495" y="952499"/>
                  </a:lnTo>
                  <a:lnTo>
                    <a:pt x="523427" y="965199"/>
                  </a:lnTo>
                  <a:lnTo>
                    <a:pt x="473962" y="977899"/>
                  </a:lnTo>
                  <a:lnTo>
                    <a:pt x="418922" y="990599"/>
                  </a:lnTo>
                  <a:lnTo>
                    <a:pt x="605938" y="990599"/>
                  </a:lnTo>
                  <a:lnTo>
                    <a:pt x="611886" y="977899"/>
                  </a:lnTo>
                  <a:lnTo>
                    <a:pt x="669632" y="977899"/>
                  </a:lnTo>
                  <a:lnTo>
                    <a:pt x="669632" y="850899"/>
                  </a:lnTo>
                  <a:close/>
                </a:path>
                <a:path w="669925" h="1524000">
                  <a:moveTo>
                    <a:pt x="433781" y="901699"/>
                  </a:moveTo>
                  <a:lnTo>
                    <a:pt x="235666" y="901699"/>
                  </a:lnTo>
                  <a:lnTo>
                    <a:pt x="245708" y="914399"/>
                  </a:lnTo>
                  <a:lnTo>
                    <a:pt x="423727" y="914399"/>
                  </a:lnTo>
                  <a:lnTo>
                    <a:pt x="433781" y="901699"/>
                  </a:lnTo>
                  <a:close/>
                </a:path>
                <a:path w="669925" h="1524000">
                  <a:moveTo>
                    <a:pt x="197870" y="850899"/>
                  </a:moveTo>
                  <a:lnTo>
                    <a:pt x="46659" y="850899"/>
                  </a:lnTo>
                  <a:lnTo>
                    <a:pt x="78124" y="863599"/>
                  </a:lnTo>
                  <a:lnTo>
                    <a:pt x="115596" y="888999"/>
                  </a:lnTo>
                  <a:lnTo>
                    <a:pt x="157948" y="888999"/>
                  </a:lnTo>
                  <a:lnTo>
                    <a:pt x="204055" y="901699"/>
                  </a:lnTo>
                  <a:lnTo>
                    <a:pt x="502225" y="901699"/>
                  </a:lnTo>
                  <a:lnTo>
                    <a:pt x="537453" y="888999"/>
                  </a:lnTo>
                  <a:lnTo>
                    <a:pt x="569733" y="876299"/>
                  </a:lnTo>
                  <a:lnTo>
                    <a:pt x="598446" y="863599"/>
                  </a:lnTo>
                  <a:lnTo>
                    <a:pt x="254318" y="863599"/>
                  </a:lnTo>
                  <a:lnTo>
                    <a:pt x="197870" y="850899"/>
                  </a:lnTo>
                  <a:close/>
                </a:path>
                <a:path w="669925" h="1524000">
                  <a:moveTo>
                    <a:pt x="625998" y="596899"/>
                  </a:moveTo>
                  <a:lnTo>
                    <a:pt x="526256" y="596899"/>
                  </a:lnTo>
                  <a:lnTo>
                    <a:pt x="567302" y="609599"/>
                  </a:lnTo>
                  <a:lnTo>
                    <a:pt x="597667" y="634999"/>
                  </a:lnTo>
                  <a:lnTo>
                    <a:pt x="616505" y="647699"/>
                  </a:lnTo>
                  <a:lnTo>
                    <a:pt x="622973" y="660399"/>
                  </a:lnTo>
                  <a:lnTo>
                    <a:pt x="622372" y="660399"/>
                  </a:lnTo>
                  <a:lnTo>
                    <a:pt x="621573" y="673099"/>
                  </a:lnTo>
                  <a:lnTo>
                    <a:pt x="618768" y="673099"/>
                  </a:lnTo>
                  <a:lnTo>
                    <a:pt x="610960" y="685799"/>
                  </a:lnTo>
                  <a:lnTo>
                    <a:pt x="596143" y="685799"/>
                  </a:lnTo>
                  <a:lnTo>
                    <a:pt x="590533" y="698499"/>
                  </a:lnTo>
                  <a:lnTo>
                    <a:pt x="574913" y="698499"/>
                  </a:lnTo>
                  <a:lnTo>
                    <a:pt x="567907" y="711199"/>
                  </a:lnTo>
                  <a:lnTo>
                    <a:pt x="533265" y="711199"/>
                  </a:lnTo>
                  <a:lnTo>
                    <a:pt x="524851" y="723899"/>
                  </a:lnTo>
                  <a:lnTo>
                    <a:pt x="622973" y="723899"/>
                  </a:lnTo>
                  <a:lnTo>
                    <a:pt x="622973" y="787399"/>
                  </a:lnTo>
                  <a:lnTo>
                    <a:pt x="621405" y="787399"/>
                  </a:lnTo>
                  <a:lnTo>
                    <a:pt x="616740" y="800099"/>
                  </a:lnTo>
                  <a:lnTo>
                    <a:pt x="609035" y="800099"/>
                  </a:lnTo>
                  <a:lnTo>
                    <a:pt x="565254" y="825499"/>
                  </a:lnTo>
                  <a:lnTo>
                    <a:pt x="522551" y="838199"/>
                  </a:lnTo>
                  <a:lnTo>
                    <a:pt x="472188" y="850899"/>
                  </a:lnTo>
                  <a:lnTo>
                    <a:pt x="416116" y="863599"/>
                  </a:lnTo>
                  <a:lnTo>
                    <a:pt x="598446" y="863599"/>
                  </a:lnTo>
                  <a:lnTo>
                    <a:pt x="622973" y="850899"/>
                  </a:lnTo>
                  <a:lnTo>
                    <a:pt x="669632" y="850899"/>
                  </a:lnTo>
                  <a:lnTo>
                    <a:pt x="669632" y="660399"/>
                  </a:lnTo>
                  <a:lnTo>
                    <a:pt x="662395" y="634999"/>
                  </a:lnTo>
                  <a:lnTo>
                    <a:pt x="641922" y="609599"/>
                  </a:lnTo>
                  <a:lnTo>
                    <a:pt x="625998" y="596899"/>
                  </a:lnTo>
                  <a:close/>
                </a:path>
                <a:path w="669925" h="1524000">
                  <a:moveTo>
                    <a:pt x="463378" y="774699"/>
                  </a:moveTo>
                  <a:lnTo>
                    <a:pt x="206259" y="774699"/>
                  </a:lnTo>
                  <a:lnTo>
                    <a:pt x="224679" y="787399"/>
                  </a:lnTo>
                  <a:lnTo>
                    <a:pt x="454231" y="787399"/>
                  </a:lnTo>
                  <a:lnTo>
                    <a:pt x="463378" y="774699"/>
                  </a:lnTo>
                  <a:close/>
                </a:path>
                <a:path w="669925" h="1524000">
                  <a:moveTo>
                    <a:pt x="528704" y="761999"/>
                  </a:moveTo>
                  <a:lnTo>
                    <a:pt x="140845" y="761999"/>
                  </a:lnTo>
                  <a:lnTo>
                    <a:pt x="148285" y="774699"/>
                  </a:lnTo>
                  <a:lnTo>
                    <a:pt x="513904" y="774699"/>
                  </a:lnTo>
                  <a:lnTo>
                    <a:pt x="528704" y="761999"/>
                  </a:lnTo>
                  <a:close/>
                </a:path>
                <a:path w="669925" h="1524000">
                  <a:moveTo>
                    <a:pt x="569307" y="749299"/>
                  </a:moveTo>
                  <a:lnTo>
                    <a:pt x="100324" y="749299"/>
                  </a:lnTo>
                  <a:lnTo>
                    <a:pt x="107822" y="761999"/>
                  </a:lnTo>
                  <a:lnTo>
                    <a:pt x="561895" y="761999"/>
                  </a:lnTo>
                  <a:lnTo>
                    <a:pt x="569307" y="749299"/>
                  </a:lnTo>
                  <a:close/>
                </a:path>
                <a:path w="669925" h="1524000">
                  <a:moveTo>
                    <a:pt x="315261" y="736599"/>
                  </a:moveTo>
                  <a:lnTo>
                    <a:pt x="70488" y="736599"/>
                  </a:lnTo>
                  <a:lnTo>
                    <a:pt x="71291" y="749299"/>
                  </a:lnTo>
                  <a:lnTo>
                    <a:pt x="334816" y="749299"/>
                  </a:lnTo>
                  <a:lnTo>
                    <a:pt x="315261" y="736599"/>
                  </a:lnTo>
                  <a:close/>
                </a:path>
                <a:path w="669925" h="1524000">
                  <a:moveTo>
                    <a:pt x="599746" y="736599"/>
                  </a:moveTo>
                  <a:lnTo>
                    <a:pt x="354372" y="736599"/>
                  </a:lnTo>
                  <a:lnTo>
                    <a:pt x="334816" y="749299"/>
                  </a:lnTo>
                  <a:lnTo>
                    <a:pt x="598345" y="749299"/>
                  </a:lnTo>
                  <a:lnTo>
                    <a:pt x="599746" y="736599"/>
                  </a:lnTo>
                  <a:close/>
                </a:path>
                <a:path w="669925" h="1524000">
                  <a:moveTo>
                    <a:pt x="182228" y="723899"/>
                  </a:moveTo>
                  <a:lnTo>
                    <a:pt x="47261" y="723899"/>
                  </a:lnTo>
                  <a:lnTo>
                    <a:pt x="48661" y="736599"/>
                  </a:lnTo>
                  <a:lnTo>
                    <a:pt x="190304" y="736599"/>
                  </a:lnTo>
                  <a:lnTo>
                    <a:pt x="182228" y="723899"/>
                  </a:lnTo>
                  <a:close/>
                </a:path>
                <a:path w="669925" h="1524000">
                  <a:moveTo>
                    <a:pt x="622372" y="723899"/>
                  </a:moveTo>
                  <a:lnTo>
                    <a:pt x="483801" y="723899"/>
                  </a:lnTo>
                  <a:lnTo>
                    <a:pt x="476402" y="736599"/>
                  </a:lnTo>
                  <a:lnTo>
                    <a:pt x="621573" y="736599"/>
                  </a:lnTo>
                  <a:lnTo>
                    <a:pt x="622372" y="723899"/>
                  </a:lnTo>
                  <a:close/>
                </a:path>
                <a:path w="669925" h="1524000">
                  <a:moveTo>
                    <a:pt x="245453" y="596899"/>
                  </a:moveTo>
                  <a:lnTo>
                    <a:pt x="143381" y="596899"/>
                  </a:lnTo>
                  <a:lnTo>
                    <a:pt x="185908" y="634999"/>
                  </a:lnTo>
                  <a:lnTo>
                    <a:pt x="232490" y="647699"/>
                  </a:lnTo>
                  <a:lnTo>
                    <a:pt x="282377" y="660399"/>
                  </a:lnTo>
                  <a:lnTo>
                    <a:pt x="387595" y="660399"/>
                  </a:lnTo>
                  <a:lnTo>
                    <a:pt x="437444" y="647699"/>
                  </a:lnTo>
                  <a:lnTo>
                    <a:pt x="483839" y="622299"/>
                  </a:lnTo>
                  <a:lnTo>
                    <a:pt x="334818" y="622299"/>
                  </a:lnTo>
                  <a:lnTo>
                    <a:pt x="288951" y="609599"/>
                  </a:lnTo>
                  <a:lnTo>
                    <a:pt x="245453" y="596899"/>
                  </a:lnTo>
                  <a:close/>
                </a:path>
                <a:path w="669925" h="1524000">
                  <a:moveTo>
                    <a:pt x="493755" y="50800"/>
                  </a:moveTo>
                  <a:lnTo>
                    <a:pt x="380685" y="50800"/>
                  </a:lnTo>
                  <a:lnTo>
                    <a:pt x="424181" y="63500"/>
                  </a:lnTo>
                  <a:lnTo>
                    <a:pt x="464730" y="88900"/>
                  </a:lnTo>
                  <a:lnTo>
                    <a:pt x="501751" y="101600"/>
                  </a:lnTo>
                  <a:lnTo>
                    <a:pt x="534665" y="139700"/>
                  </a:lnTo>
                  <a:lnTo>
                    <a:pt x="562894" y="165099"/>
                  </a:lnTo>
                  <a:lnTo>
                    <a:pt x="585858" y="203199"/>
                  </a:lnTo>
                  <a:lnTo>
                    <a:pt x="602977" y="241299"/>
                  </a:lnTo>
                  <a:lnTo>
                    <a:pt x="613674" y="292099"/>
                  </a:lnTo>
                  <a:lnTo>
                    <a:pt x="617368" y="330199"/>
                  </a:lnTo>
                  <a:lnTo>
                    <a:pt x="613674" y="380999"/>
                  </a:lnTo>
                  <a:lnTo>
                    <a:pt x="602977" y="419099"/>
                  </a:lnTo>
                  <a:lnTo>
                    <a:pt x="585858" y="469899"/>
                  </a:lnTo>
                  <a:lnTo>
                    <a:pt x="562894" y="507999"/>
                  </a:lnTo>
                  <a:lnTo>
                    <a:pt x="501751" y="558799"/>
                  </a:lnTo>
                  <a:lnTo>
                    <a:pt x="464730" y="584199"/>
                  </a:lnTo>
                  <a:lnTo>
                    <a:pt x="424181" y="596899"/>
                  </a:lnTo>
                  <a:lnTo>
                    <a:pt x="380685" y="609599"/>
                  </a:lnTo>
                  <a:lnTo>
                    <a:pt x="334818" y="622299"/>
                  </a:lnTo>
                  <a:lnTo>
                    <a:pt x="483839" y="622299"/>
                  </a:lnTo>
                  <a:lnTo>
                    <a:pt x="526256" y="596899"/>
                  </a:lnTo>
                  <a:lnTo>
                    <a:pt x="625998" y="596899"/>
                  </a:lnTo>
                  <a:lnTo>
                    <a:pt x="610073" y="584199"/>
                  </a:lnTo>
                  <a:lnTo>
                    <a:pt x="568707" y="571499"/>
                  </a:lnTo>
                  <a:lnTo>
                    <a:pt x="601381" y="533399"/>
                  </a:lnTo>
                  <a:lnTo>
                    <a:pt x="627865" y="482599"/>
                  </a:lnTo>
                  <a:lnTo>
                    <a:pt x="647543" y="431799"/>
                  </a:lnTo>
                  <a:lnTo>
                    <a:pt x="659801" y="393699"/>
                  </a:lnTo>
                  <a:lnTo>
                    <a:pt x="664024" y="330199"/>
                  </a:lnTo>
                  <a:lnTo>
                    <a:pt x="660450" y="292099"/>
                  </a:lnTo>
                  <a:lnTo>
                    <a:pt x="650070" y="241299"/>
                  </a:lnTo>
                  <a:lnTo>
                    <a:pt x="633396" y="190499"/>
                  </a:lnTo>
                  <a:lnTo>
                    <a:pt x="610938" y="152399"/>
                  </a:lnTo>
                  <a:lnTo>
                    <a:pt x="583210" y="114300"/>
                  </a:lnTo>
                  <a:lnTo>
                    <a:pt x="550723" y="88900"/>
                  </a:lnTo>
                  <a:lnTo>
                    <a:pt x="513989" y="63500"/>
                  </a:lnTo>
                  <a:lnTo>
                    <a:pt x="493755" y="50800"/>
                  </a:lnTo>
                  <a:close/>
                </a:path>
              </a:pathLst>
            </a:custGeom>
            <a:solidFill>
              <a:srgbClr val="A16A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4"/>
            <p:cNvSpPr txBox="1"/>
            <p:nvPr/>
          </p:nvSpPr>
          <p:spPr>
            <a:xfrm>
              <a:off x="1352124" y="5096416"/>
              <a:ext cx="292735" cy="5429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3400" b="1" spc="290" dirty="0">
                  <a:solidFill>
                    <a:srgbClr val="A16A12"/>
                  </a:solidFill>
                  <a:latin typeface="Calibri"/>
                  <a:cs typeface="Calibri"/>
                </a:rPr>
                <a:t>Р</a:t>
              </a:r>
              <a:endParaRPr sz="3400" dirty="0">
                <a:latin typeface="Calibri"/>
                <a:cs typeface="Calibri"/>
              </a:endParaRPr>
            </a:p>
          </p:txBody>
        </p:sp>
        <p:sp>
          <p:nvSpPr>
            <p:cNvPr id="39" name="object 15"/>
            <p:cNvSpPr/>
            <p:nvPr/>
          </p:nvSpPr>
          <p:spPr>
            <a:xfrm>
              <a:off x="1352124" y="5454470"/>
              <a:ext cx="155575" cy="0"/>
            </a:xfrm>
            <a:custGeom>
              <a:avLst/>
              <a:gdLst/>
              <a:ahLst/>
              <a:cxnLst/>
              <a:rect l="l" t="t" r="r" b="b"/>
              <a:pathLst>
                <a:path w="155575">
                  <a:moveTo>
                    <a:pt x="0" y="0"/>
                  </a:moveTo>
                  <a:lnTo>
                    <a:pt x="155059" y="0"/>
                  </a:lnTo>
                </a:path>
              </a:pathLst>
            </a:custGeom>
            <a:ln w="54000">
              <a:solidFill>
                <a:srgbClr val="A16A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84626FE-5640-F943-87AD-B8CE894ABE21}"/>
              </a:ext>
            </a:extLst>
          </p:cNvPr>
          <p:cNvGrpSpPr/>
          <p:nvPr/>
        </p:nvGrpSpPr>
        <p:grpSpPr>
          <a:xfrm>
            <a:off x="4070152" y="5042382"/>
            <a:ext cx="589595" cy="1224520"/>
            <a:chOff x="1121304" y="5044045"/>
            <a:chExt cx="669925" cy="1524000"/>
          </a:xfrm>
        </p:grpSpPr>
        <p:sp>
          <p:nvSpPr>
            <p:cNvPr id="48" name="object 12">
              <a:extLst>
                <a:ext uri="{FF2B5EF4-FFF2-40B4-BE49-F238E27FC236}">
                  <a16:creationId xmlns:a16="http://schemas.microsoft.com/office/drawing/2014/main" id="{F7562BC9-A0D5-2249-B5E9-74D83ADDF291}"/>
                </a:ext>
              </a:extLst>
            </p:cNvPr>
            <p:cNvSpPr/>
            <p:nvPr/>
          </p:nvSpPr>
          <p:spPr>
            <a:xfrm>
              <a:off x="1121304" y="5044045"/>
              <a:ext cx="669925" cy="1524000"/>
            </a:xfrm>
            <a:custGeom>
              <a:avLst/>
              <a:gdLst/>
              <a:ahLst/>
              <a:cxnLst/>
              <a:rect l="l" t="t" r="r" b="b"/>
              <a:pathLst>
                <a:path w="669925" h="1524000">
                  <a:moveTo>
                    <a:pt x="334818" y="0"/>
                  </a:moveTo>
                  <a:lnTo>
                    <a:pt x="286213" y="12700"/>
                  </a:lnTo>
                  <a:lnTo>
                    <a:pt x="239808" y="25400"/>
                  </a:lnTo>
                  <a:lnTo>
                    <a:pt x="196114" y="38100"/>
                  </a:lnTo>
                  <a:lnTo>
                    <a:pt x="155644" y="63500"/>
                  </a:lnTo>
                  <a:lnTo>
                    <a:pt x="118910" y="88900"/>
                  </a:lnTo>
                  <a:lnTo>
                    <a:pt x="86423" y="114300"/>
                  </a:lnTo>
                  <a:lnTo>
                    <a:pt x="58695" y="152399"/>
                  </a:lnTo>
                  <a:lnTo>
                    <a:pt x="36237" y="190499"/>
                  </a:lnTo>
                  <a:lnTo>
                    <a:pt x="19563" y="241299"/>
                  </a:lnTo>
                  <a:lnTo>
                    <a:pt x="9183" y="292099"/>
                  </a:lnTo>
                  <a:lnTo>
                    <a:pt x="5609" y="330199"/>
                  </a:lnTo>
                  <a:lnTo>
                    <a:pt x="9832" y="393699"/>
                  </a:lnTo>
                  <a:lnTo>
                    <a:pt x="22090" y="431799"/>
                  </a:lnTo>
                  <a:lnTo>
                    <a:pt x="41768" y="482599"/>
                  </a:lnTo>
                  <a:lnTo>
                    <a:pt x="68252" y="533399"/>
                  </a:lnTo>
                  <a:lnTo>
                    <a:pt x="100926" y="571499"/>
                  </a:lnTo>
                  <a:lnTo>
                    <a:pt x="59560" y="584199"/>
                  </a:lnTo>
                  <a:lnTo>
                    <a:pt x="27710" y="609599"/>
                  </a:lnTo>
                  <a:lnTo>
                    <a:pt x="7237" y="634999"/>
                  </a:lnTo>
                  <a:lnTo>
                    <a:pt x="0" y="660399"/>
                  </a:lnTo>
                  <a:lnTo>
                    <a:pt x="0" y="1396999"/>
                  </a:lnTo>
                  <a:lnTo>
                    <a:pt x="7577" y="1435099"/>
                  </a:lnTo>
                  <a:lnTo>
                    <a:pt x="62167" y="1485899"/>
                  </a:lnTo>
                  <a:lnTo>
                    <a:pt x="105156" y="1498599"/>
                  </a:lnTo>
                  <a:lnTo>
                    <a:pt x="155927" y="1511299"/>
                  </a:lnTo>
                  <a:lnTo>
                    <a:pt x="212469" y="1523999"/>
                  </a:lnTo>
                  <a:lnTo>
                    <a:pt x="457419" y="1523999"/>
                  </a:lnTo>
                  <a:lnTo>
                    <a:pt x="513970" y="1511299"/>
                  </a:lnTo>
                  <a:lnTo>
                    <a:pt x="564702" y="1498599"/>
                  </a:lnTo>
                  <a:lnTo>
                    <a:pt x="607624" y="1485899"/>
                  </a:lnTo>
                  <a:lnTo>
                    <a:pt x="263434" y="1485899"/>
                  </a:lnTo>
                  <a:lnTo>
                    <a:pt x="200715" y="1473199"/>
                  </a:lnTo>
                  <a:lnTo>
                    <a:pt x="147506" y="1460499"/>
                  </a:lnTo>
                  <a:lnTo>
                    <a:pt x="104652" y="1447799"/>
                  </a:lnTo>
                  <a:lnTo>
                    <a:pt x="53384" y="1422399"/>
                  </a:lnTo>
                  <a:lnTo>
                    <a:pt x="46659" y="1396999"/>
                  </a:lnTo>
                  <a:lnTo>
                    <a:pt x="46659" y="1346199"/>
                  </a:lnTo>
                  <a:lnTo>
                    <a:pt x="197870" y="1346199"/>
                  </a:lnTo>
                  <a:lnTo>
                    <a:pt x="147409" y="1333499"/>
                  </a:lnTo>
                  <a:lnTo>
                    <a:pt x="104647" y="1320799"/>
                  </a:lnTo>
                  <a:lnTo>
                    <a:pt x="71291" y="1308099"/>
                  </a:lnTo>
                  <a:lnTo>
                    <a:pt x="60599" y="1295399"/>
                  </a:lnTo>
                  <a:lnTo>
                    <a:pt x="52892" y="1295399"/>
                  </a:lnTo>
                  <a:lnTo>
                    <a:pt x="48227" y="1282699"/>
                  </a:lnTo>
                  <a:lnTo>
                    <a:pt x="46659" y="1282699"/>
                  </a:lnTo>
                  <a:lnTo>
                    <a:pt x="46659" y="1219199"/>
                  </a:lnTo>
                  <a:lnTo>
                    <a:pt x="155630" y="1219199"/>
                  </a:lnTo>
                  <a:lnTo>
                    <a:pt x="113158" y="1206499"/>
                  </a:lnTo>
                  <a:lnTo>
                    <a:pt x="80500" y="1193799"/>
                  </a:lnTo>
                  <a:lnTo>
                    <a:pt x="76295" y="1193799"/>
                  </a:lnTo>
                  <a:lnTo>
                    <a:pt x="73494" y="1181099"/>
                  </a:lnTo>
                  <a:lnTo>
                    <a:pt x="59274" y="1181099"/>
                  </a:lnTo>
                  <a:lnTo>
                    <a:pt x="57071" y="1168399"/>
                  </a:lnTo>
                  <a:lnTo>
                    <a:pt x="48661" y="1168399"/>
                  </a:lnTo>
                  <a:lnTo>
                    <a:pt x="48060" y="1155699"/>
                  </a:lnTo>
                  <a:lnTo>
                    <a:pt x="46659" y="1155699"/>
                  </a:lnTo>
                  <a:lnTo>
                    <a:pt x="46659" y="1104899"/>
                  </a:lnTo>
                  <a:lnTo>
                    <a:pt x="197419" y="1104899"/>
                  </a:lnTo>
                  <a:lnTo>
                    <a:pt x="147009" y="1092199"/>
                  </a:lnTo>
                  <a:lnTo>
                    <a:pt x="104297" y="1079499"/>
                  </a:lnTo>
                  <a:lnTo>
                    <a:pt x="71291" y="1054099"/>
                  </a:lnTo>
                  <a:lnTo>
                    <a:pt x="60599" y="1054099"/>
                  </a:lnTo>
                  <a:lnTo>
                    <a:pt x="52892" y="1041399"/>
                  </a:lnTo>
                  <a:lnTo>
                    <a:pt x="48227" y="1041399"/>
                  </a:lnTo>
                  <a:lnTo>
                    <a:pt x="46659" y="1028699"/>
                  </a:lnTo>
                  <a:lnTo>
                    <a:pt x="46659" y="977899"/>
                  </a:lnTo>
                  <a:lnTo>
                    <a:pt x="195982" y="977899"/>
                  </a:lnTo>
                  <a:lnTo>
                    <a:pt x="146233" y="965199"/>
                  </a:lnTo>
                  <a:lnTo>
                    <a:pt x="104068" y="952499"/>
                  </a:lnTo>
                  <a:lnTo>
                    <a:pt x="71291" y="939799"/>
                  </a:lnTo>
                  <a:lnTo>
                    <a:pt x="60852" y="927099"/>
                  </a:lnTo>
                  <a:lnTo>
                    <a:pt x="53117" y="927099"/>
                  </a:lnTo>
                  <a:lnTo>
                    <a:pt x="48311" y="914399"/>
                  </a:lnTo>
                  <a:lnTo>
                    <a:pt x="46659" y="914399"/>
                  </a:lnTo>
                  <a:lnTo>
                    <a:pt x="46659" y="850899"/>
                  </a:lnTo>
                  <a:lnTo>
                    <a:pt x="197870" y="850899"/>
                  </a:lnTo>
                  <a:lnTo>
                    <a:pt x="147409" y="838199"/>
                  </a:lnTo>
                  <a:lnTo>
                    <a:pt x="104647" y="825499"/>
                  </a:lnTo>
                  <a:lnTo>
                    <a:pt x="71291" y="812799"/>
                  </a:lnTo>
                  <a:lnTo>
                    <a:pt x="60599" y="800099"/>
                  </a:lnTo>
                  <a:lnTo>
                    <a:pt x="52892" y="800099"/>
                  </a:lnTo>
                  <a:lnTo>
                    <a:pt x="48227" y="787399"/>
                  </a:lnTo>
                  <a:lnTo>
                    <a:pt x="46659" y="787399"/>
                  </a:lnTo>
                  <a:lnTo>
                    <a:pt x="46659" y="723899"/>
                  </a:lnTo>
                  <a:lnTo>
                    <a:pt x="144781" y="723899"/>
                  </a:lnTo>
                  <a:lnTo>
                    <a:pt x="136372" y="711199"/>
                  </a:lnTo>
                  <a:lnTo>
                    <a:pt x="107936" y="711199"/>
                  </a:lnTo>
                  <a:lnTo>
                    <a:pt x="95321" y="698499"/>
                  </a:lnTo>
                  <a:lnTo>
                    <a:pt x="77699" y="698499"/>
                  </a:lnTo>
                  <a:lnTo>
                    <a:pt x="72090" y="685799"/>
                  </a:lnTo>
                  <a:lnTo>
                    <a:pt x="57071" y="685799"/>
                  </a:lnTo>
                  <a:lnTo>
                    <a:pt x="54270" y="673099"/>
                  </a:lnTo>
                  <a:lnTo>
                    <a:pt x="48060" y="673099"/>
                  </a:lnTo>
                  <a:lnTo>
                    <a:pt x="47261" y="660399"/>
                  </a:lnTo>
                  <a:lnTo>
                    <a:pt x="46659" y="660399"/>
                  </a:lnTo>
                  <a:lnTo>
                    <a:pt x="53127" y="647699"/>
                  </a:lnTo>
                  <a:lnTo>
                    <a:pt x="71966" y="634999"/>
                  </a:lnTo>
                  <a:lnTo>
                    <a:pt x="102332" y="622299"/>
                  </a:lnTo>
                  <a:lnTo>
                    <a:pt x="143381" y="596899"/>
                  </a:lnTo>
                  <a:lnTo>
                    <a:pt x="245453" y="596899"/>
                  </a:lnTo>
                  <a:lnTo>
                    <a:pt x="204904" y="584199"/>
                  </a:lnTo>
                  <a:lnTo>
                    <a:pt x="167882" y="558799"/>
                  </a:lnTo>
                  <a:lnTo>
                    <a:pt x="134968" y="533399"/>
                  </a:lnTo>
                  <a:lnTo>
                    <a:pt x="83775" y="469899"/>
                  </a:lnTo>
                  <a:lnTo>
                    <a:pt x="66656" y="419099"/>
                  </a:lnTo>
                  <a:lnTo>
                    <a:pt x="55959" y="380999"/>
                  </a:lnTo>
                  <a:lnTo>
                    <a:pt x="52265" y="330199"/>
                  </a:lnTo>
                  <a:lnTo>
                    <a:pt x="55959" y="292099"/>
                  </a:lnTo>
                  <a:lnTo>
                    <a:pt x="66656" y="241299"/>
                  </a:lnTo>
                  <a:lnTo>
                    <a:pt x="83775" y="203199"/>
                  </a:lnTo>
                  <a:lnTo>
                    <a:pt x="106739" y="165099"/>
                  </a:lnTo>
                  <a:lnTo>
                    <a:pt x="134968" y="139700"/>
                  </a:lnTo>
                  <a:lnTo>
                    <a:pt x="167882" y="101600"/>
                  </a:lnTo>
                  <a:lnTo>
                    <a:pt x="204904" y="88900"/>
                  </a:lnTo>
                  <a:lnTo>
                    <a:pt x="245453" y="63500"/>
                  </a:lnTo>
                  <a:lnTo>
                    <a:pt x="288951" y="50800"/>
                  </a:lnTo>
                  <a:lnTo>
                    <a:pt x="493755" y="50800"/>
                  </a:lnTo>
                  <a:lnTo>
                    <a:pt x="473520" y="38100"/>
                  </a:lnTo>
                  <a:lnTo>
                    <a:pt x="429827" y="25400"/>
                  </a:lnTo>
                  <a:lnTo>
                    <a:pt x="383423" y="12700"/>
                  </a:lnTo>
                  <a:lnTo>
                    <a:pt x="334818" y="0"/>
                  </a:lnTo>
                  <a:close/>
                </a:path>
                <a:path w="669925" h="1524000">
                  <a:moveTo>
                    <a:pt x="669632" y="1346199"/>
                  </a:moveTo>
                  <a:lnTo>
                    <a:pt x="622973" y="1346199"/>
                  </a:lnTo>
                  <a:lnTo>
                    <a:pt x="622973" y="1396999"/>
                  </a:lnTo>
                  <a:lnTo>
                    <a:pt x="616237" y="1422399"/>
                  </a:lnTo>
                  <a:lnTo>
                    <a:pt x="564918" y="1447799"/>
                  </a:lnTo>
                  <a:lnTo>
                    <a:pt x="522044" y="1460499"/>
                  </a:lnTo>
                  <a:lnTo>
                    <a:pt x="468833" y="1473199"/>
                  </a:lnTo>
                  <a:lnTo>
                    <a:pt x="406139" y="1485899"/>
                  </a:lnTo>
                  <a:lnTo>
                    <a:pt x="607624" y="1485899"/>
                  </a:lnTo>
                  <a:lnTo>
                    <a:pt x="640746" y="1460499"/>
                  </a:lnTo>
                  <a:lnTo>
                    <a:pt x="662079" y="1435099"/>
                  </a:lnTo>
                  <a:lnTo>
                    <a:pt x="669632" y="1396999"/>
                  </a:lnTo>
                  <a:lnTo>
                    <a:pt x="669632" y="1346199"/>
                  </a:lnTo>
                  <a:close/>
                </a:path>
                <a:path w="669925" h="1524000">
                  <a:moveTo>
                    <a:pt x="419522" y="1396999"/>
                  </a:moveTo>
                  <a:lnTo>
                    <a:pt x="250109" y="1396999"/>
                  </a:lnTo>
                  <a:lnTo>
                    <a:pt x="252915" y="1409699"/>
                  </a:lnTo>
                  <a:lnTo>
                    <a:pt x="416718" y="1409699"/>
                  </a:lnTo>
                  <a:lnTo>
                    <a:pt x="419522" y="1396999"/>
                  </a:lnTo>
                  <a:close/>
                </a:path>
                <a:path w="669925" h="1524000">
                  <a:moveTo>
                    <a:pt x="197870" y="1346199"/>
                  </a:moveTo>
                  <a:lnTo>
                    <a:pt x="46659" y="1346199"/>
                  </a:lnTo>
                  <a:lnTo>
                    <a:pt x="78124" y="1358899"/>
                  </a:lnTo>
                  <a:lnTo>
                    <a:pt x="115596" y="1371599"/>
                  </a:lnTo>
                  <a:lnTo>
                    <a:pt x="157948" y="1384299"/>
                  </a:lnTo>
                  <a:lnTo>
                    <a:pt x="204055" y="1396999"/>
                  </a:lnTo>
                  <a:lnTo>
                    <a:pt x="493203" y="1396999"/>
                  </a:lnTo>
                  <a:lnTo>
                    <a:pt x="502225" y="1384299"/>
                  </a:lnTo>
                  <a:lnTo>
                    <a:pt x="537453" y="1384299"/>
                  </a:lnTo>
                  <a:lnTo>
                    <a:pt x="569733" y="1371599"/>
                  </a:lnTo>
                  <a:lnTo>
                    <a:pt x="598446" y="1358899"/>
                  </a:lnTo>
                  <a:lnTo>
                    <a:pt x="254318" y="1358899"/>
                  </a:lnTo>
                  <a:lnTo>
                    <a:pt x="197870" y="1346199"/>
                  </a:lnTo>
                  <a:close/>
                </a:path>
                <a:path w="669925" h="1524000">
                  <a:moveTo>
                    <a:pt x="669632" y="1219199"/>
                  </a:moveTo>
                  <a:lnTo>
                    <a:pt x="622973" y="1219199"/>
                  </a:lnTo>
                  <a:lnTo>
                    <a:pt x="622973" y="1282699"/>
                  </a:lnTo>
                  <a:lnTo>
                    <a:pt x="621405" y="1282699"/>
                  </a:lnTo>
                  <a:lnTo>
                    <a:pt x="616740" y="1295399"/>
                  </a:lnTo>
                  <a:lnTo>
                    <a:pt x="609035" y="1295399"/>
                  </a:lnTo>
                  <a:lnTo>
                    <a:pt x="598345" y="1308099"/>
                  </a:lnTo>
                  <a:lnTo>
                    <a:pt x="565254" y="1320799"/>
                  </a:lnTo>
                  <a:lnTo>
                    <a:pt x="522551" y="1333499"/>
                  </a:lnTo>
                  <a:lnTo>
                    <a:pt x="472188" y="1346199"/>
                  </a:lnTo>
                  <a:lnTo>
                    <a:pt x="416116" y="1358899"/>
                  </a:lnTo>
                  <a:lnTo>
                    <a:pt x="598446" y="1358899"/>
                  </a:lnTo>
                  <a:lnTo>
                    <a:pt x="622973" y="1346199"/>
                  </a:lnTo>
                  <a:lnTo>
                    <a:pt x="669632" y="1346199"/>
                  </a:lnTo>
                  <a:lnTo>
                    <a:pt x="669632" y="1219199"/>
                  </a:lnTo>
                  <a:close/>
                </a:path>
                <a:path w="669925" h="1524000">
                  <a:moveTo>
                    <a:pt x="155630" y="1219199"/>
                  </a:moveTo>
                  <a:lnTo>
                    <a:pt x="46659" y="1219199"/>
                  </a:lnTo>
                  <a:lnTo>
                    <a:pt x="79477" y="1244599"/>
                  </a:lnTo>
                  <a:lnTo>
                    <a:pt x="120032" y="1257299"/>
                  </a:lnTo>
                  <a:lnTo>
                    <a:pt x="167084" y="1269999"/>
                  </a:lnTo>
                  <a:lnTo>
                    <a:pt x="219393" y="1282699"/>
                  </a:lnTo>
                  <a:lnTo>
                    <a:pt x="450197" y="1282699"/>
                  </a:lnTo>
                  <a:lnTo>
                    <a:pt x="502475" y="1269999"/>
                  </a:lnTo>
                  <a:lnTo>
                    <a:pt x="549513" y="1257299"/>
                  </a:lnTo>
                  <a:lnTo>
                    <a:pt x="590087" y="1244599"/>
                  </a:lnTo>
                  <a:lnTo>
                    <a:pt x="606530" y="1231899"/>
                  </a:lnTo>
                  <a:lnTo>
                    <a:pt x="207205" y="1231899"/>
                  </a:lnTo>
                  <a:lnTo>
                    <a:pt x="155630" y="1219199"/>
                  </a:lnTo>
                  <a:close/>
                </a:path>
                <a:path w="669925" h="1524000">
                  <a:moveTo>
                    <a:pt x="669632" y="977899"/>
                  </a:moveTo>
                  <a:lnTo>
                    <a:pt x="622973" y="977899"/>
                  </a:lnTo>
                  <a:lnTo>
                    <a:pt x="622973" y="1028699"/>
                  </a:lnTo>
                  <a:lnTo>
                    <a:pt x="621405" y="1041399"/>
                  </a:lnTo>
                  <a:lnTo>
                    <a:pt x="616740" y="1041399"/>
                  </a:lnTo>
                  <a:lnTo>
                    <a:pt x="609035" y="1054099"/>
                  </a:lnTo>
                  <a:lnTo>
                    <a:pt x="598345" y="1054099"/>
                  </a:lnTo>
                  <a:lnTo>
                    <a:pt x="565254" y="1079499"/>
                  </a:lnTo>
                  <a:lnTo>
                    <a:pt x="522551" y="1092199"/>
                  </a:lnTo>
                  <a:lnTo>
                    <a:pt x="472188" y="1104899"/>
                  </a:lnTo>
                  <a:lnTo>
                    <a:pt x="622973" y="1104899"/>
                  </a:lnTo>
                  <a:lnTo>
                    <a:pt x="622973" y="1155699"/>
                  </a:lnTo>
                  <a:lnTo>
                    <a:pt x="621573" y="1155699"/>
                  </a:lnTo>
                  <a:lnTo>
                    <a:pt x="620971" y="1168399"/>
                  </a:lnTo>
                  <a:lnTo>
                    <a:pt x="611758" y="1168399"/>
                  </a:lnTo>
                  <a:lnTo>
                    <a:pt x="610359" y="1181099"/>
                  </a:lnTo>
                  <a:lnTo>
                    <a:pt x="593337" y="1181099"/>
                  </a:lnTo>
                  <a:lnTo>
                    <a:pt x="591938" y="1193799"/>
                  </a:lnTo>
                  <a:lnTo>
                    <a:pt x="589133" y="1193799"/>
                  </a:lnTo>
                  <a:lnTo>
                    <a:pt x="556167" y="1206499"/>
                  </a:lnTo>
                  <a:lnTo>
                    <a:pt x="513656" y="1219199"/>
                  </a:lnTo>
                  <a:lnTo>
                    <a:pt x="462197" y="1231899"/>
                  </a:lnTo>
                  <a:lnTo>
                    <a:pt x="606530" y="1231899"/>
                  </a:lnTo>
                  <a:lnTo>
                    <a:pt x="622973" y="1219199"/>
                  </a:lnTo>
                  <a:lnTo>
                    <a:pt x="669632" y="1219199"/>
                  </a:lnTo>
                  <a:lnTo>
                    <a:pt x="669632" y="977899"/>
                  </a:lnTo>
                  <a:close/>
                </a:path>
                <a:path w="669925" h="1524000">
                  <a:moveTo>
                    <a:pt x="474937" y="1142999"/>
                  </a:moveTo>
                  <a:lnTo>
                    <a:pt x="194696" y="1142999"/>
                  </a:lnTo>
                  <a:lnTo>
                    <a:pt x="204055" y="1155699"/>
                  </a:lnTo>
                  <a:lnTo>
                    <a:pt x="465578" y="1155699"/>
                  </a:lnTo>
                  <a:lnTo>
                    <a:pt x="474937" y="1142999"/>
                  </a:lnTo>
                  <a:close/>
                </a:path>
                <a:path w="669925" h="1524000">
                  <a:moveTo>
                    <a:pt x="537453" y="1130299"/>
                  </a:moveTo>
                  <a:lnTo>
                    <a:pt x="132095" y="1130299"/>
                  </a:lnTo>
                  <a:lnTo>
                    <a:pt x="167407" y="1142999"/>
                  </a:lnTo>
                  <a:lnTo>
                    <a:pt x="502225" y="1142999"/>
                  </a:lnTo>
                  <a:lnTo>
                    <a:pt x="537453" y="1130299"/>
                  </a:lnTo>
                  <a:close/>
                </a:path>
                <a:path w="669925" h="1524000">
                  <a:moveTo>
                    <a:pt x="271313" y="1104899"/>
                  </a:moveTo>
                  <a:lnTo>
                    <a:pt x="46659" y="1104899"/>
                  </a:lnTo>
                  <a:lnTo>
                    <a:pt x="71158" y="1117599"/>
                  </a:lnTo>
                  <a:lnTo>
                    <a:pt x="99824" y="1130299"/>
                  </a:lnTo>
                  <a:lnTo>
                    <a:pt x="569733" y="1130299"/>
                  </a:lnTo>
                  <a:lnTo>
                    <a:pt x="598446" y="1117599"/>
                  </a:lnTo>
                  <a:lnTo>
                    <a:pt x="279727" y="1117599"/>
                  </a:lnTo>
                  <a:lnTo>
                    <a:pt x="271313" y="1104899"/>
                  </a:lnTo>
                  <a:close/>
                </a:path>
                <a:path w="669925" h="1524000">
                  <a:moveTo>
                    <a:pt x="622973" y="1104899"/>
                  </a:moveTo>
                  <a:lnTo>
                    <a:pt x="398321" y="1104899"/>
                  </a:lnTo>
                  <a:lnTo>
                    <a:pt x="389907" y="1117599"/>
                  </a:lnTo>
                  <a:lnTo>
                    <a:pt x="598446" y="1117599"/>
                  </a:lnTo>
                  <a:lnTo>
                    <a:pt x="622973" y="1104899"/>
                  </a:lnTo>
                  <a:close/>
                </a:path>
                <a:path w="669925" h="1524000">
                  <a:moveTo>
                    <a:pt x="383476" y="1028699"/>
                  </a:moveTo>
                  <a:lnTo>
                    <a:pt x="285955" y="1028699"/>
                  </a:lnTo>
                  <a:lnTo>
                    <a:pt x="292364" y="1041399"/>
                  </a:lnTo>
                  <a:lnTo>
                    <a:pt x="377270" y="1041399"/>
                  </a:lnTo>
                  <a:lnTo>
                    <a:pt x="383476" y="1028699"/>
                  </a:lnTo>
                  <a:close/>
                </a:path>
                <a:path w="669925" h="1524000">
                  <a:moveTo>
                    <a:pt x="498622" y="1015999"/>
                  </a:moveTo>
                  <a:lnTo>
                    <a:pt x="170813" y="1015999"/>
                  </a:lnTo>
                  <a:lnTo>
                    <a:pt x="177857" y="1028699"/>
                  </a:lnTo>
                  <a:lnTo>
                    <a:pt x="491609" y="1028699"/>
                  </a:lnTo>
                  <a:lnTo>
                    <a:pt x="498622" y="1015999"/>
                  </a:lnTo>
                  <a:close/>
                </a:path>
                <a:path w="669925" h="1524000">
                  <a:moveTo>
                    <a:pt x="554765" y="1003299"/>
                  </a:moveTo>
                  <a:lnTo>
                    <a:pt x="115194" y="1003299"/>
                  </a:lnTo>
                  <a:lnTo>
                    <a:pt x="139450" y="1015999"/>
                  </a:lnTo>
                  <a:lnTo>
                    <a:pt x="530450" y="1015999"/>
                  </a:lnTo>
                  <a:lnTo>
                    <a:pt x="554765" y="1003299"/>
                  </a:lnTo>
                  <a:close/>
                </a:path>
                <a:path w="669925" h="1524000">
                  <a:moveTo>
                    <a:pt x="598345" y="990599"/>
                  </a:moveTo>
                  <a:lnTo>
                    <a:pt x="72090" y="990599"/>
                  </a:lnTo>
                  <a:lnTo>
                    <a:pt x="92666" y="1003299"/>
                  </a:lnTo>
                  <a:lnTo>
                    <a:pt x="577390" y="1003299"/>
                  </a:lnTo>
                  <a:lnTo>
                    <a:pt x="598345" y="990599"/>
                  </a:lnTo>
                  <a:close/>
                </a:path>
                <a:path w="669925" h="1524000">
                  <a:moveTo>
                    <a:pt x="195982" y="977899"/>
                  </a:moveTo>
                  <a:lnTo>
                    <a:pt x="57748" y="977899"/>
                  </a:lnTo>
                  <a:lnTo>
                    <a:pt x="63695" y="990599"/>
                  </a:lnTo>
                  <a:lnTo>
                    <a:pt x="251514" y="990599"/>
                  </a:lnTo>
                  <a:lnTo>
                    <a:pt x="195982" y="977899"/>
                  </a:lnTo>
                  <a:close/>
                </a:path>
                <a:path w="669925" h="1524000">
                  <a:moveTo>
                    <a:pt x="669632" y="850899"/>
                  </a:moveTo>
                  <a:lnTo>
                    <a:pt x="622973" y="850899"/>
                  </a:lnTo>
                  <a:lnTo>
                    <a:pt x="622973" y="914399"/>
                  </a:lnTo>
                  <a:lnTo>
                    <a:pt x="621293" y="914399"/>
                  </a:lnTo>
                  <a:lnTo>
                    <a:pt x="616441" y="927099"/>
                  </a:lnTo>
                  <a:lnTo>
                    <a:pt x="608698" y="927099"/>
                  </a:lnTo>
                  <a:lnTo>
                    <a:pt x="598345" y="939799"/>
                  </a:lnTo>
                  <a:lnTo>
                    <a:pt x="565495" y="952499"/>
                  </a:lnTo>
                  <a:lnTo>
                    <a:pt x="523427" y="965199"/>
                  </a:lnTo>
                  <a:lnTo>
                    <a:pt x="473962" y="977899"/>
                  </a:lnTo>
                  <a:lnTo>
                    <a:pt x="418922" y="990599"/>
                  </a:lnTo>
                  <a:lnTo>
                    <a:pt x="605938" y="990599"/>
                  </a:lnTo>
                  <a:lnTo>
                    <a:pt x="611886" y="977899"/>
                  </a:lnTo>
                  <a:lnTo>
                    <a:pt x="669632" y="977899"/>
                  </a:lnTo>
                  <a:lnTo>
                    <a:pt x="669632" y="850899"/>
                  </a:lnTo>
                  <a:close/>
                </a:path>
                <a:path w="669925" h="1524000">
                  <a:moveTo>
                    <a:pt x="433781" y="901699"/>
                  </a:moveTo>
                  <a:lnTo>
                    <a:pt x="235666" y="901699"/>
                  </a:lnTo>
                  <a:lnTo>
                    <a:pt x="245708" y="914399"/>
                  </a:lnTo>
                  <a:lnTo>
                    <a:pt x="423727" y="914399"/>
                  </a:lnTo>
                  <a:lnTo>
                    <a:pt x="433781" y="901699"/>
                  </a:lnTo>
                  <a:close/>
                </a:path>
                <a:path w="669925" h="1524000">
                  <a:moveTo>
                    <a:pt x="197870" y="850899"/>
                  </a:moveTo>
                  <a:lnTo>
                    <a:pt x="46659" y="850899"/>
                  </a:lnTo>
                  <a:lnTo>
                    <a:pt x="78124" y="863599"/>
                  </a:lnTo>
                  <a:lnTo>
                    <a:pt x="115596" y="888999"/>
                  </a:lnTo>
                  <a:lnTo>
                    <a:pt x="157948" y="888999"/>
                  </a:lnTo>
                  <a:lnTo>
                    <a:pt x="204055" y="901699"/>
                  </a:lnTo>
                  <a:lnTo>
                    <a:pt x="502225" y="901699"/>
                  </a:lnTo>
                  <a:lnTo>
                    <a:pt x="537453" y="888999"/>
                  </a:lnTo>
                  <a:lnTo>
                    <a:pt x="569733" y="876299"/>
                  </a:lnTo>
                  <a:lnTo>
                    <a:pt x="598446" y="863599"/>
                  </a:lnTo>
                  <a:lnTo>
                    <a:pt x="254318" y="863599"/>
                  </a:lnTo>
                  <a:lnTo>
                    <a:pt x="197870" y="850899"/>
                  </a:lnTo>
                  <a:close/>
                </a:path>
                <a:path w="669925" h="1524000">
                  <a:moveTo>
                    <a:pt x="625998" y="596899"/>
                  </a:moveTo>
                  <a:lnTo>
                    <a:pt x="526256" y="596899"/>
                  </a:lnTo>
                  <a:lnTo>
                    <a:pt x="567302" y="609599"/>
                  </a:lnTo>
                  <a:lnTo>
                    <a:pt x="597667" y="634999"/>
                  </a:lnTo>
                  <a:lnTo>
                    <a:pt x="616505" y="647699"/>
                  </a:lnTo>
                  <a:lnTo>
                    <a:pt x="622973" y="660399"/>
                  </a:lnTo>
                  <a:lnTo>
                    <a:pt x="622372" y="660399"/>
                  </a:lnTo>
                  <a:lnTo>
                    <a:pt x="621573" y="673099"/>
                  </a:lnTo>
                  <a:lnTo>
                    <a:pt x="618768" y="673099"/>
                  </a:lnTo>
                  <a:lnTo>
                    <a:pt x="610960" y="685799"/>
                  </a:lnTo>
                  <a:lnTo>
                    <a:pt x="596143" y="685799"/>
                  </a:lnTo>
                  <a:lnTo>
                    <a:pt x="590533" y="698499"/>
                  </a:lnTo>
                  <a:lnTo>
                    <a:pt x="574913" y="698499"/>
                  </a:lnTo>
                  <a:lnTo>
                    <a:pt x="567907" y="711199"/>
                  </a:lnTo>
                  <a:lnTo>
                    <a:pt x="533265" y="711199"/>
                  </a:lnTo>
                  <a:lnTo>
                    <a:pt x="524851" y="723899"/>
                  </a:lnTo>
                  <a:lnTo>
                    <a:pt x="622973" y="723899"/>
                  </a:lnTo>
                  <a:lnTo>
                    <a:pt x="622973" y="787399"/>
                  </a:lnTo>
                  <a:lnTo>
                    <a:pt x="621405" y="787399"/>
                  </a:lnTo>
                  <a:lnTo>
                    <a:pt x="616740" y="800099"/>
                  </a:lnTo>
                  <a:lnTo>
                    <a:pt x="609035" y="800099"/>
                  </a:lnTo>
                  <a:lnTo>
                    <a:pt x="565254" y="825499"/>
                  </a:lnTo>
                  <a:lnTo>
                    <a:pt x="522551" y="838199"/>
                  </a:lnTo>
                  <a:lnTo>
                    <a:pt x="472188" y="850899"/>
                  </a:lnTo>
                  <a:lnTo>
                    <a:pt x="416116" y="863599"/>
                  </a:lnTo>
                  <a:lnTo>
                    <a:pt x="598446" y="863599"/>
                  </a:lnTo>
                  <a:lnTo>
                    <a:pt x="622973" y="850899"/>
                  </a:lnTo>
                  <a:lnTo>
                    <a:pt x="669632" y="850899"/>
                  </a:lnTo>
                  <a:lnTo>
                    <a:pt x="669632" y="660399"/>
                  </a:lnTo>
                  <a:lnTo>
                    <a:pt x="662395" y="634999"/>
                  </a:lnTo>
                  <a:lnTo>
                    <a:pt x="641922" y="609599"/>
                  </a:lnTo>
                  <a:lnTo>
                    <a:pt x="625998" y="596899"/>
                  </a:lnTo>
                  <a:close/>
                </a:path>
                <a:path w="669925" h="1524000">
                  <a:moveTo>
                    <a:pt x="463378" y="774699"/>
                  </a:moveTo>
                  <a:lnTo>
                    <a:pt x="206259" y="774699"/>
                  </a:lnTo>
                  <a:lnTo>
                    <a:pt x="224679" y="787399"/>
                  </a:lnTo>
                  <a:lnTo>
                    <a:pt x="454231" y="787399"/>
                  </a:lnTo>
                  <a:lnTo>
                    <a:pt x="463378" y="774699"/>
                  </a:lnTo>
                  <a:close/>
                </a:path>
                <a:path w="669925" h="1524000">
                  <a:moveTo>
                    <a:pt x="528704" y="761999"/>
                  </a:moveTo>
                  <a:lnTo>
                    <a:pt x="140845" y="761999"/>
                  </a:lnTo>
                  <a:lnTo>
                    <a:pt x="148285" y="774699"/>
                  </a:lnTo>
                  <a:lnTo>
                    <a:pt x="513904" y="774699"/>
                  </a:lnTo>
                  <a:lnTo>
                    <a:pt x="528704" y="761999"/>
                  </a:lnTo>
                  <a:close/>
                </a:path>
                <a:path w="669925" h="1524000">
                  <a:moveTo>
                    <a:pt x="569307" y="749299"/>
                  </a:moveTo>
                  <a:lnTo>
                    <a:pt x="100324" y="749299"/>
                  </a:lnTo>
                  <a:lnTo>
                    <a:pt x="107822" y="761999"/>
                  </a:lnTo>
                  <a:lnTo>
                    <a:pt x="561895" y="761999"/>
                  </a:lnTo>
                  <a:lnTo>
                    <a:pt x="569307" y="749299"/>
                  </a:lnTo>
                  <a:close/>
                </a:path>
                <a:path w="669925" h="1524000">
                  <a:moveTo>
                    <a:pt x="315261" y="736599"/>
                  </a:moveTo>
                  <a:lnTo>
                    <a:pt x="70488" y="736599"/>
                  </a:lnTo>
                  <a:lnTo>
                    <a:pt x="71291" y="749299"/>
                  </a:lnTo>
                  <a:lnTo>
                    <a:pt x="334816" y="749299"/>
                  </a:lnTo>
                  <a:lnTo>
                    <a:pt x="315261" y="736599"/>
                  </a:lnTo>
                  <a:close/>
                </a:path>
                <a:path w="669925" h="1524000">
                  <a:moveTo>
                    <a:pt x="599746" y="736599"/>
                  </a:moveTo>
                  <a:lnTo>
                    <a:pt x="354372" y="736599"/>
                  </a:lnTo>
                  <a:lnTo>
                    <a:pt x="334816" y="749299"/>
                  </a:lnTo>
                  <a:lnTo>
                    <a:pt x="598345" y="749299"/>
                  </a:lnTo>
                  <a:lnTo>
                    <a:pt x="599746" y="736599"/>
                  </a:lnTo>
                  <a:close/>
                </a:path>
                <a:path w="669925" h="1524000">
                  <a:moveTo>
                    <a:pt x="182228" y="723899"/>
                  </a:moveTo>
                  <a:lnTo>
                    <a:pt x="47261" y="723899"/>
                  </a:lnTo>
                  <a:lnTo>
                    <a:pt x="48661" y="736599"/>
                  </a:lnTo>
                  <a:lnTo>
                    <a:pt x="190304" y="736599"/>
                  </a:lnTo>
                  <a:lnTo>
                    <a:pt x="182228" y="723899"/>
                  </a:lnTo>
                  <a:close/>
                </a:path>
                <a:path w="669925" h="1524000">
                  <a:moveTo>
                    <a:pt x="622372" y="723899"/>
                  </a:moveTo>
                  <a:lnTo>
                    <a:pt x="483801" y="723899"/>
                  </a:lnTo>
                  <a:lnTo>
                    <a:pt x="476402" y="736599"/>
                  </a:lnTo>
                  <a:lnTo>
                    <a:pt x="621573" y="736599"/>
                  </a:lnTo>
                  <a:lnTo>
                    <a:pt x="622372" y="723899"/>
                  </a:lnTo>
                  <a:close/>
                </a:path>
                <a:path w="669925" h="1524000">
                  <a:moveTo>
                    <a:pt x="245453" y="596899"/>
                  </a:moveTo>
                  <a:lnTo>
                    <a:pt x="143381" y="596899"/>
                  </a:lnTo>
                  <a:lnTo>
                    <a:pt x="185908" y="634999"/>
                  </a:lnTo>
                  <a:lnTo>
                    <a:pt x="232490" y="647699"/>
                  </a:lnTo>
                  <a:lnTo>
                    <a:pt x="282377" y="660399"/>
                  </a:lnTo>
                  <a:lnTo>
                    <a:pt x="387595" y="660399"/>
                  </a:lnTo>
                  <a:lnTo>
                    <a:pt x="437444" y="647699"/>
                  </a:lnTo>
                  <a:lnTo>
                    <a:pt x="483839" y="622299"/>
                  </a:lnTo>
                  <a:lnTo>
                    <a:pt x="334818" y="622299"/>
                  </a:lnTo>
                  <a:lnTo>
                    <a:pt x="288951" y="609599"/>
                  </a:lnTo>
                  <a:lnTo>
                    <a:pt x="245453" y="596899"/>
                  </a:lnTo>
                  <a:close/>
                </a:path>
                <a:path w="669925" h="1524000">
                  <a:moveTo>
                    <a:pt x="493755" y="50800"/>
                  </a:moveTo>
                  <a:lnTo>
                    <a:pt x="380685" y="50800"/>
                  </a:lnTo>
                  <a:lnTo>
                    <a:pt x="424181" y="63500"/>
                  </a:lnTo>
                  <a:lnTo>
                    <a:pt x="464730" y="88900"/>
                  </a:lnTo>
                  <a:lnTo>
                    <a:pt x="501751" y="101600"/>
                  </a:lnTo>
                  <a:lnTo>
                    <a:pt x="534665" y="139700"/>
                  </a:lnTo>
                  <a:lnTo>
                    <a:pt x="562894" y="165099"/>
                  </a:lnTo>
                  <a:lnTo>
                    <a:pt x="585858" y="203199"/>
                  </a:lnTo>
                  <a:lnTo>
                    <a:pt x="602977" y="241299"/>
                  </a:lnTo>
                  <a:lnTo>
                    <a:pt x="613674" y="292099"/>
                  </a:lnTo>
                  <a:lnTo>
                    <a:pt x="617368" y="330199"/>
                  </a:lnTo>
                  <a:lnTo>
                    <a:pt x="613674" y="380999"/>
                  </a:lnTo>
                  <a:lnTo>
                    <a:pt x="602977" y="419099"/>
                  </a:lnTo>
                  <a:lnTo>
                    <a:pt x="585858" y="469899"/>
                  </a:lnTo>
                  <a:lnTo>
                    <a:pt x="562894" y="507999"/>
                  </a:lnTo>
                  <a:lnTo>
                    <a:pt x="501751" y="558799"/>
                  </a:lnTo>
                  <a:lnTo>
                    <a:pt x="464730" y="584199"/>
                  </a:lnTo>
                  <a:lnTo>
                    <a:pt x="424181" y="596899"/>
                  </a:lnTo>
                  <a:lnTo>
                    <a:pt x="380685" y="609599"/>
                  </a:lnTo>
                  <a:lnTo>
                    <a:pt x="334818" y="622299"/>
                  </a:lnTo>
                  <a:lnTo>
                    <a:pt x="483839" y="622299"/>
                  </a:lnTo>
                  <a:lnTo>
                    <a:pt x="526256" y="596899"/>
                  </a:lnTo>
                  <a:lnTo>
                    <a:pt x="625998" y="596899"/>
                  </a:lnTo>
                  <a:lnTo>
                    <a:pt x="610073" y="584199"/>
                  </a:lnTo>
                  <a:lnTo>
                    <a:pt x="568707" y="571499"/>
                  </a:lnTo>
                  <a:lnTo>
                    <a:pt x="601381" y="533399"/>
                  </a:lnTo>
                  <a:lnTo>
                    <a:pt x="627865" y="482599"/>
                  </a:lnTo>
                  <a:lnTo>
                    <a:pt x="647543" y="431799"/>
                  </a:lnTo>
                  <a:lnTo>
                    <a:pt x="659801" y="393699"/>
                  </a:lnTo>
                  <a:lnTo>
                    <a:pt x="664024" y="330199"/>
                  </a:lnTo>
                  <a:lnTo>
                    <a:pt x="660450" y="292099"/>
                  </a:lnTo>
                  <a:lnTo>
                    <a:pt x="650070" y="241299"/>
                  </a:lnTo>
                  <a:lnTo>
                    <a:pt x="633396" y="190499"/>
                  </a:lnTo>
                  <a:lnTo>
                    <a:pt x="610938" y="152399"/>
                  </a:lnTo>
                  <a:lnTo>
                    <a:pt x="583210" y="114300"/>
                  </a:lnTo>
                  <a:lnTo>
                    <a:pt x="550723" y="88900"/>
                  </a:lnTo>
                  <a:lnTo>
                    <a:pt x="513989" y="63500"/>
                  </a:lnTo>
                  <a:lnTo>
                    <a:pt x="493755" y="50800"/>
                  </a:lnTo>
                  <a:close/>
                </a:path>
              </a:pathLst>
            </a:custGeom>
            <a:solidFill>
              <a:srgbClr val="A16A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4">
              <a:extLst>
                <a:ext uri="{FF2B5EF4-FFF2-40B4-BE49-F238E27FC236}">
                  <a16:creationId xmlns:a16="http://schemas.microsoft.com/office/drawing/2014/main" id="{525BB697-407A-404A-A591-FBD9AD27C653}"/>
                </a:ext>
              </a:extLst>
            </p:cNvPr>
            <p:cNvSpPr txBox="1"/>
            <p:nvPr/>
          </p:nvSpPr>
          <p:spPr>
            <a:xfrm>
              <a:off x="1352124" y="5096416"/>
              <a:ext cx="292735" cy="5429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3400" b="1" spc="290" dirty="0">
                  <a:solidFill>
                    <a:srgbClr val="A16A12"/>
                  </a:solidFill>
                  <a:latin typeface="Calibri"/>
                  <a:cs typeface="Calibri"/>
                </a:rPr>
                <a:t>Р</a:t>
              </a:r>
              <a:endParaRPr sz="3400" dirty="0">
                <a:latin typeface="Calibri"/>
                <a:cs typeface="Calibri"/>
              </a:endParaRPr>
            </a:p>
          </p:txBody>
        </p:sp>
        <p:sp>
          <p:nvSpPr>
            <p:cNvPr id="50" name="object 15">
              <a:extLst>
                <a:ext uri="{FF2B5EF4-FFF2-40B4-BE49-F238E27FC236}">
                  <a16:creationId xmlns:a16="http://schemas.microsoft.com/office/drawing/2014/main" id="{667A5EB6-0799-7649-9DA8-77578AC20331}"/>
                </a:ext>
              </a:extLst>
            </p:cNvPr>
            <p:cNvSpPr/>
            <p:nvPr/>
          </p:nvSpPr>
          <p:spPr>
            <a:xfrm>
              <a:off x="1352124" y="5454470"/>
              <a:ext cx="155575" cy="0"/>
            </a:xfrm>
            <a:custGeom>
              <a:avLst/>
              <a:gdLst/>
              <a:ahLst/>
              <a:cxnLst/>
              <a:rect l="l" t="t" r="r" b="b"/>
              <a:pathLst>
                <a:path w="155575">
                  <a:moveTo>
                    <a:pt x="0" y="0"/>
                  </a:moveTo>
                  <a:lnTo>
                    <a:pt x="155059" y="0"/>
                  </a:lnTo>
                </a:path>
              </a:pathLst>
            </a:custGeom>
            <a:ln w="54000">
              <a:solidFill>
                <a:srgbClr val="A16A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190AD684-089C-E54C-8775-EDFC49EFB702}"/>
              </a:ext>
            </a:extLst>
          </p:cNvPr>
          <p:cNvGrpSpPr/>
          <p:nvPr/>
        </p:nvGrpSpPr>
        <p:grpSpPr>
          <a:xfrm>
            <a:off x="6920898" y="5042382"/>
            <a:ext cx="589595" cy="1224520"/>
            <a:chOff x="1121304" y="5044045"/>
            <a:chExt cx="669925" cy="1524000"/>
          </a:xfrm>
        </p:grpSpPr>
        <p:sp>
          <p:nvSpPr>
            <p:cNvPr id="52" name="object 12">
              <a:extLst>
                <a:ext uri="{FF2B5EF4-FFF2-40B4-BE49-F238E27FC236}">
                  <a16:creationId xmlns:a16="http://schemas.microsoft.com/office/drawing/2014/main" id="{C871B61C-89AE-6C42-8F50-656C1557283D}"/>
                </a:ext>
              </a:extLst>
            </p:cNvPr>
            <p:cNvSpPr/>
            <p:nvPr/>
          </p:nvSpPr>
          <p:spPr>
            <a:xfrm>
              <a:off x="1121304" y="5044045"/>
              <a:ext cx="669925" cy="1524000"/>
            </a:xfrm>
            <a:custGeom>
              <a:avLst/>
              <a:gdLst/>
              <a:ahLst/>
              <a:cxnLst/>
              <a:rect l="l" t="t" r="r" b="b"/>
              <a:pathLst>
                <a:path w="669925" h="1524000">
                  <a:moveTo>
                    <a:pt x="334818" y="0"/>
                  </a:moveTo>
                  <a:lnTo>
                    <a:pt x="286213" y="12700"/>
                  </a:lnTo>
                  <a:lnTo>
                    <a:pt x="239808" y="25400"/>
                  </a:lnTo>
                  <a:lnTo>
                    <a:pt x="196114" y="38100"/>
                  </a:lnTo>
                  <a:lnTo>
                    <a:pt x="155644" y="63500"/>
                  </a:lnTo>
                  <a:lnTo>
                    <a:pt x="118910" y="88900"/>
                  </a:lnTo>
                  <a:lnTo>
                    <a:pt x="86423" y="114300"/>
                  </a:lnTo>
                  <a:lnTo>
                    <a:pt x="58695" y="152399"/>
                  </a:lnTo>
                  <a:lnTo>
                    <a:pt x="36237" y="190499"/>
                  </a:lnTo>
                  <a:lnTo>
                    <a:pt x="19563" y="241299"/>
                  </a:lnTo>
                  <a:lnTo>
                    <a:pt x="9183" y="292099"/>
                  </a:lnTo>
                  <a:lnTo>
                    <a:pt x="5609" y="330199"/>
                  </a:lnTo>
                  <a:lnTo>
                    <a:pt x="9832" y="393699"/>
                  </a:lnTo>
                  <a:lnTo>
                    <a:pt x="22090" y="431799"/>
                  </a:lnTo>
                  <a:lnTo>
                    <a:pt x="41768" y="482599"/>
                  </a:lnTo>
                  <a:lnTo>
                    <a:pt x="68252" y="533399"/>
                  </a:lnTo>
                  <a:lnTo>
                    <a:pt x="100926" y="571499"/>
                  </a:lnTo>
                  <a:lnTo>
                    <a:pt x="59560" y="584199"/>
                  </a:lnTo>
                  <a:lnTo>
                    <a:pt x="27710" y="609599"/>
                  </a:lnTo>
                  <a:lnTo>
                    <a:pt x="7237" y="634999"/>
                  </a:lnTo>
                  <a:lnTo>
                    <a:pt x="0" y="660399"/>
                  </a:lnTo>
                  <a:lnTo>
                    <a:pt x="0" y="1396999"/>
                  </a:lnTo>
                  <a:lnTo>
                    <a:pt x="7577" y="1435099"/>
                  </a:lnTo>
                  <a:lnTo>
                    <a:pt x="62167" y="1485899"/>
                  </a:lnTo>
                  <a:lnTo>
                    <a:pt x="105156" y="1498599"/>
                  </a:lnTo>
                  <a:lnTo>
                    <a:pt x="155927" y="1511299"/>
                  </a:lnTo>
                  <a:lnTo>
                    <a:pt x="212469" y="1523999"/>
                  </a:lnTo>
                  <a:lnTo>
                    <a:pt x="457419" y="1523999"/>
                  </a:lnTo>
                  <a:lnTo>
                    <a:pt x="513970" y="1511299"/>
                  </a:lnTo>
                  <a:lnTo>
                    <a:pt x="564702" y="1498599"/>
                  </a:lnTo>
                  <a:lnTo>
                    <a:pt x="607624" y="1485899"/>
                  </a:lnTo>
                  <a:lnTo>
                    <a:pt x="263434" y="1485899"/>
                  </a:lnTo>
                  <a:lnTo>
                    <a:pt x="200715" y="1473199"/>
                  </a:lnTo>
                  <a:lnTo>
                    <a:pt x="147506" y="1460499"/>
                  </a:lnTo>
                  <a:lnTo>
                    <a:pt x="104652" y="1447799"/>
                  </a:lnTo>
                  <a:lnTo>
                    <a:pt x="53384" y="1422399"/>
                  </a:lnTo>
                  <a:lnTo>
                    <a:pt x="46659" y="1396999"/>
                  </a:lnTo>
                  <a:lnTo>
                    <a:pt x="46659" y="1346199"/>
                  </a:lnTo>
                  <a:lnTo>
                    <a:pt x="197870" y="1346199"/>
                  </a:lnTo>
                  <a:lnTo>
                    <a:pt x="147409" y="1333499"/>
                  </a:lnTo>
                  <a:lnTo>
                    <a:pt x="104647" y="1320799"/>
                  </a:lnTo>
                  <a:lnTo>
                    <a:pt x="71291" y="1308099"/>
                  </a:lnTo>
                  <a:lnTo>
                    <a:pt x="60599" y="1295399"/>
                  </a:lnTo>
                  <a:lnTo>
                    <a:pt x="52892" y="1295399"/>
                  </a:lnTo>
                  <a:lnTo>
                    <a:pt x="48227" y="1282699"/>
                  </a:lnTo>
                  <a:lnTo>
                    <a:pt x="46659" y="1282699"/>
                  </a:lnTo>
                  <a:lnTo>
                    <a:pt x="46659" y="1219199"/>
                  </a:lnTo>
                  <a:lnTo>
                    <a:pt x="155630" y="1219199"/>
                  </a:lnTo>
                  <a:lnTo>
                    <a:pt x="113158" y="1206499"/>
                  </a:lnTo>
                  <a:lnTo>
                    <a:pt x="80500" y="1193799"/>
                  </a:lnTo>
                  <a:lnTo>
                    <a:pt x="76295" y="1193799"/>
                  </a:lnTo>
                  <a:lnTo>
                    <a:pt x="73494" y="1181099"/>
                  </a:lnTo>
                  <a:lnTo>
                    <a:pt x="59274" y="1181099"/>
                  </a:lnTo>
                  <a:lnTo>
                    <a:pt x="57071" y="1168399"/>
                  </a:lnTo>
                  <a:lnTo>
                    <a:pt x="48661" y="1168399"/>
                  </a:lnTo>
                  <a:lnTo>
                    <a:pt x="48060" y="1155699"/>
                  </a:lnTo>
                  <a:lnTo>
                    <a:pt x="46659" y="1155699"/>
                  </a:lnTo>
                  <a:lnTo>
                    <a:pt x="46659" y="1104899"/>
                  </a:lnTo>
                  <a:lnTo>
                    <a:pt x="197419" y="1104899"/>
                  </a:lnTo>
                  <a:lnTo>
                    <a:pt x="147009" y="1092199"/>
                  </a:lnTo>
                  <a:lnTo>
                    <a:pt x="104297" y="1079499"/>
                  </a:lnTo>
                  <a:lnTo>
                    <a:pt x="71291" y="1054099"/>
                  </a:lnTo>
                  <a:lnTo>
                    <a:pt x="60599" y="1054099"/>
                  </a:lnTo>
                  <a:lnTo>
                    <a:pt x="52892" y="1041399"/>
                  </a:lnTo>
                  <a:lnTo>
                    <a:pt x="48227" y="1041399"/>
                  </a:lnTo>
                  <a:lnTo>
                    <a:pt x="46659" y="1028699"/>
                  </a:lnTo>
                  <a:lnTo>
                    <a:pt x="46659" y="977899"/>
                  </a:lnTo>
                  <a:lnTo>
                    <a:pt x="195982" y="977899"/>
                  </a:lnTo>
                  <a:lnTo>
                    <a:pt x="146233" y="965199"/>
                  </a:lnTo>
                  <a:lnTo>
                    <a:pt x="104068" y="952499"/>
                  </a:lnTo>
                  <a:lnTo>
                    <a:pt x="71291" y="939799"/>
                  </a:lnTo>
                  <a:lnTo>
                    <a:pt x="60852" y="927099"/>
                  </a:lnTo>
                  <a:lnTo>
                    <a:pt x="53117" y="927099"/>
                  </a:lnTo>
                  <a:lnTo>
                    <a:pt x="48311" y="914399"/>
                  </a:lnTo>
                  <a:lnTo>
                    <a:pt x="46659" y="914399"/>
                  </a:lnTo>
                  <a:lnTo>
                    <a:pt x="46659" y="850899"/>
                  </a:lnTo>
                  <a:lnTo>
                    <a:pt x="197870" y="850899"/>
                  </a:lnTo>
                  <a:lnTo>
                    <a:pt x="147409" y="838199"/>
                  </a:lnTo>
                  <a:lnTo>
                    <a:pt x="104647" y="825499"/>
                  </a:lnTo>
                  <a:lnTo>
                    <a:pt x="71291" y="812799"/>
                  </a:lnTo>
                  <a:lnTo>
                    <a:pt x="60599" y="800099"/>
                  </a:lnTo>
                  <a:lnTo>
                    <a:pt x="52892" y="800099"/>
                  </a:lnTo>
                  <a:lnTo>
                    <a:pt x="48227" y="787399"/>
                  </a:lnTo>
                  <a:lnTo>
                    <a:pt x="46659" y="787399"/>
                  </a:lnTo>
                  <a:lnTo>
                    <a:pt x="46659" y="723899"/>
                  </a:lnTo>
                  <a:lnTo>
                    <a:pt x="144781" y="723899"/>
                  </a:lnTo>
                  <a:lnTo>
                    <a:pt x="136372" y="711199"/>
                  </a:lnTo>
                  <a:lnTo>
                    <a:pt x="107936" y="711199"/>
                  </a:lnTo>
                  <a:lnTo>
                    <a:pt x="95321" y="698499"/>
                  </a:lnTo>
                  <a:lnTo>
                    <a:pt x="77699" y="698499"/>
                  </a:lnTo>
                  <a:lnTo>
                    <a:pt x="72090" y="685799"/>
                  </a:lnTo>
                  <a:lnTo>
                    <a:pt x="57071" y="685799"/>
                  </a:lnTo>
                  <a:lnTo>
                    <a:pt x="54270" y="673099"/>
                  </a:lnTo>
                  <a:lnTo>
                    <a:pt x="48060" y="673099"/>
                  </a:lnTo>
                  <a:lnTo>
                    <a:pt x="47261" y="660399"/>
                  </a:lnTo>
                  <a:lnTo>
                    <a:pt x="46659" y="660399"/>
                  </a:lnTo>
                  <a:lnTo>
                    <a:pt x="53127" y="647699"/>
                  </a:lnTo>
                  <a:lnTo>
                    <a:pt x="71966" y="634999"/>
                  </a:lnTo>
                  <a:lnTo>
                    <a:pt x="102332" y="622299"/>
                  </a:lnTo>
                  <a:lnTo>
                    <a:pt x="143381" y="596899"/>
                  </a:lnTo>
                  <a:lnTo>
                    <a:pt x="245453" y="596899"/>
                  </a:lnTo>
                  <a:lnTo>
                    <a:pt x="204904" y="584199"/>
                  </a:lnTo>
                  <a:lnTo>
                    <a:pt x="167882" y="558799"/>
                  </a:lnTo>
                  <a:lnTo>
                    <a:pt x="134968" y="533399"/>
                  </a:lnTo>
                  <a:lnTo>
                    <a:pt x="83775" y="469899"/>
                  </a:lnTo>
                  <a:lnTo>
                    <a:pt x="66656" y="419099"/>
                  </a:lnTo>
                  <a:lnTo>
                    <a:pt x="55959" y="380999"/>
                  </a:lnTo>
                  <a:lnTo>
                    <a:pt x="52265" y="330199"/>
                  </a:lnTo>
                  <a:lnTo>
                    <a:pt x="55959" y="292099"/>
                  </a:lnTo>
                  <a:lnTo>
                    <a:pt x="66656" y="241299"/>
                  </a:lnTo>
                  <a:lnTo>
                    <a:pt x="83775" y="203199"/>
                  </a:lnTo>
                  <a:lnTo>
                    <a:pt x="106739" y="165099"/>
                  </a:lnTo>
                  <a:lnTo>
                    <a:pt x="134968" y="139700"/>
                  </a:lnTo>
                  <a:lnTo>
                    <a:pt x="167882" y="101600"/>
                  </a:lnTo>
                  <a:lnTo>
                    <a:pt x="204904" y="88900"/>
                  </a:lnTo>
                  <a:lnTo>
                    <a:pt x="245453" y="63500"/>
                  </a:lnTo>
                  <a:lnTo>
                    <a:pt x="288951" y="50800"/>
                  </a:lnTo>
                  <a:lnTo>
                    <a:pt x="493755" y="50800"/>
                  </a:lnTo>
                  <a:lnTo>
                    <a:pt x="473520" y="38100"/>
                  </a:lnTo>
                  <a:lnTo>
                    <a:pt x="429827" y="25400"/>
                  </a:lnTo>
                  <a:lnTo>
                    <a:pt x="383423" y="12700"/>
                  </a:lnTo>
                  <a:lnTo>
                    <a:pt x="334818" y="0"/>
                  </a:lnTo>
                  <a:close/>
                </a:path>
                <a:path w="669925" h="1524000">
                  <a:moveTo>
                    <a:pt x="669632" y="1346199"/>
                  </a:moveTo>
                  <a:lnTo>
                    <a:pt x="622973" y="1346199"/>
                  </a:lnTo>
                  <a:lnTo>
                    <a:pt x="622973" y="1396999"/>
                  </a:lnTo>
                  <a:lnTo>
                    <a:pt x="616237" y="1422399"/>
                  </a:lnTo>
                  <a:lnTo>
                    <a:pt x="564918" y="1447799"/>
                  </a:lnTo>
                  <a:lnTo>
                    <a:pt x="522044" y="1460499"/>
                  </a:lnTo>
                  <a:lnTo>
                    <a:pt x="468833" y="1473199"/>
                  </a:lnTo>
                  <a:lnTo>
                    <a:pt x="406139" y="1485899"/>
                  </a:lnTo>
                  <a:lnTo>
                    <a:pt x="607624" y="1485899"/>
                  </a:lnTo>
                  <a:lnTo>
                    <a:pt x="640746" y="1460499"/>
                  </a:lnTo>
                  <a:lnTo>
                    <a:pt x="662079" y="1435099"/>
                  </a:lnTo>
                  <a:lnTo>
                    <a:pt x="669632" y="1396999"/>
                  </a:lnTo>
                  <a:lnTo>
                    <a:pt x="669632" y="1346199"/>
                  </a:lnTo>
                  <a:close/>
                </a:path>
                <a:path w="669925" h="1524000">
                  <a:moveTo>
                    <a:pt x="419522" y="1396999"/>
                  </a:moveTo>
                  <a:lnTo>
                    <a:pt x="250109" y="1396999"/>
                  </a:lnTo>
                  <a:lnTo>
                    <a:pt x="252915" y="1409699"/>
                  </a:lnTo>
                  <a:lnTo>
                    <a:pt x="416718" y="1409699"/>
                  </a:lnTo>
                  <a:lnTo>
                    <a:pt x="419522" y="1396999"/>
                  </a:lnTo>
                  <a:close/>
                </a:path>
                <a:path w="669925" h="1524000">
                  <a:moveTo>
                    <a:pt x="197870" y="1346199"/>
                  </a:moveTo>
                  <a:lnTo>
                    <a:pt x="46659" y="1346199"/>
                  </a:lnTo>
                  <a:lnTo>
                    <a:pt x="78124" y="1358899"/>
                  </a:lnTo>
                  <a:lnTo>
                    <a:pt x="115596" y="1371599"/>
                  </a:lnTo>
                  <a:lnTo>
                    <a:pt x="157948" y="1384299"/>
                  </a:lnTo>
                  <a:lnTo>
                    <a:pt x="204055" y="1396999"/>
                  </a:lnTo>
                  <a:lnTo>
                    <a:pt x="493203" y="1396999"/>
                  </a:lnTo>
                  <a:lnTo>
                    <a:pt x="502225" y="1384299"/>
                  </a:lnTo>
                  <a:lnTo>
                    <a:pt x="537453" y="1384299"/>
                  </a:lnTo>
                  <a:lnTo>
                    <a:pt x="569733" y="1371599"/>
                  </a:lnTo>
                  <a:lnTo>
                    <a:pt x="598446" y="1358899"/>
                  </a:lnTo>
                  <a:lnTo>
                    <a:pt x="254318" y="1358899"/>
                  </a:lnTo>
                  <a:lnTo>
                    <a:pt x="197870" y="1346199"/>
                  </a:lnTo>
                  <a:close/>
                </a:path>
                <a:path w="669925" h="1524000">
                  <a:moveTo>
                    <a:pt x="669632" y="1219199"/>
                  </a:moveTo>
                  <a:lnTo>
                    <a:pt x="622973" y="1219199"/>
                  </a:lnTo>
                  <a:lnTo>
                    <a:pt x="622973" y="1282699"/>
                  </a:lnTo>
                  <a:lnTo>
                    <a:pt x="621405" y="1282699"/>
                  </a:lnTo>
                  <a:lnTo>
                    <a:pt x="616740" y="1295399"/>
                  </a:lnTo>
                  <a:lnTo>
                    <a:pt x="609035" y="1295399"/>
                  </a:lnTo>
                  <a:lnTo>
                    <a:pt x="598345" y="1308099"/>
                  </a:lnTo>
                  <a:lnTo>
                    <a:pt x="565254" y="1320799"/>
                  </a:lnTo>
                  <a:lnTo>
                    <a:pt x="522551" y="1333499"/>
                  </a:lnTo>
                  <a:lnTo>
                    <a:pt x="472188" y="1346199"/>
                  </a:lnTo>
                  <a:lnTo>
                    <a:pt x="416116" y="1358899"/>
                  </a:lnTo>
                  <a:lnTo>
                    <a:pt x="598446" y="1358899"/>
                  </a:lnTo>
                  <a:lnTo>
                    <a:pt x="622973" y="1346199"/>
                  </a:lnTo>
                  <a:lnTo>
                    <a:pt x="669632" y="1346199"/>
                  </a:lnTo>
                  <a:lnTo>
                    <a:pt x="669632" y="1219199"/>
                  </a:lnTo>
                  <a:close/>
                </a:path>
                <a:path w="669925" h="1524000">
                  <a:moveTo>
                    <a:pt x="155630" y="1219199"/>
                  </a:moveTo>
                  <a:lnTo>
                    <a:pt x="46659" y="1219199"/>
                  </a:lnTo>
                  <a:lnTo>
                    <a:pt x="79477" y="1244599"/>
                  </a:lnTo>
                  <a:lnTo>
                    <a:pt x="120032" y="1257299"/>
                  </a:lnTo>
                  <a:lnTo>
                    <a:pt x="167084" y="1269999"/>
                  </a:lnTo>
                  <a:lnTo>
                    <a:pt x="219393" y="1282699"/>
                  </a:lnTo>
                  <a:lnTo>
                    <a:pt x="450197" y="1282699"/>
                  </a:lnTo>
                  <a:lnTo>
                    <a:pt x="502475" y="1269999"/>
                  </a:lnTo>
                  <a:lnTo>
                    <a:pt x="549513" y="1257299"/>
                  </a:lnTo>
                  <a:lnTo>
                    <a:pt x="590087" y="1244599"/>
                  </a:lnTo>
                  <a:lnTo>
                    <a:pt x="606530" y="1231899"/>
                  </a:lnTo>
                  <a:lnTo>
                    <a:pt x="207205" y="1231899"/>
                  </a:lnTo>
                  <a:lnTo>
                    <a:pt x="155630" y="1219199"/>
                  </a:lnTo>
                  <a:close/>
                </a:path>
                <a:path w="669925" h="1524000">
                  <a:moveTo>
                    <a:pt x="669632" y="977899"/>
                  </a:moveTo>
                  <a:lnTo>
                    <a:pt x="622973" y="977899"/>
                  </a:lnTo>
                  <a:lnTo>
                    <a:pt x="622973" y="1028699"/>
                  </a:lnTo>
                  <a:lnTo>
                    <a:pt x="621405" y="1041399"/>
                  </a:lnTo>
                  <a:lnTo>
                    <a:pt x="616740" y="1041399"/>
                  </a:lnTo>
                  <a:lnTo>
                    <a:pt x="609035" y="1054099"/>
                  </a:lnTo>
                  <a:lnTo>
                    <a:pt x="598345" y="1054099"/>
                  </a:lnTo>
                  <a:lnTo>
                    <a:pt x="565254" y="1079499"/>
                  </a:lnTo>
                  <a:lnTo>
                    <a:pt x="522551" y="1092199"/>
                  </a:lnTo>
                  <a:lnTo>
                    <a:pt x="472188" y="1104899"/>
                  </a:lnTo>
                  <a:lnTo>
                    <a:pt x="622973" y="1104899"/>
                  </a:lnTo>
                  <a:lnTo>
                    <a:pt x="622973" y="1155699"/>
                  </a:lnTo>
                  <a:lnTo>
                    <a:pt x="621573" y="1155699"/>
                  </a:lnTo>
                  <a:lnTo>
                    <a:pt x="620971" y="1168399"/>
                  </a:lnTo>
                  <a:lnTo>
                    <a:pt x="611758" y="1168399"/>
                  </a:lnTo>
                  <a:lnTo>
                    <a:pt x="610359" y="1181099"/>
                  </a:lnTo>
                  <a:lnTo>
                    <a:pt x="593337" y="1181099"/>
                  </a:lnTo>
                  <a:lnTo>
                    <a:pt x="591938" y="1193799"/>
                  </a:lnTo>
                  <a:lnTo>
                    <a:pt x="589133" y="1193799"/>
                  </a:lnTo>
                  <a:lnTo>
                    <a:pt x="556167" y="1206499"/>
                  </a:lnTo>
                  <a:lnTo>
                    <a:pt x="513656" y="1219199"/>
                  </a:lnTo>
                  <a:lnTo>
                    <a:pt x="462197" y="1231899"/>
                  </a:lnTo>
                  <a:lnTo>
                    <a:pt x="606530" y="1231899"/>
                  </a:lnTo>
                  <a:lnTo>
                    <a:pt x="622973" y="1219199"/>
                  </a:lnTo>
                  <a:lnTo>
                    <a:pt x="669632" y="1219199"/>
                  </a:lnTo>
                  <a:lnTo>
                    <a:pt x="669632" y="977899"/>
                  </a:lnTo>
                  <a:close/>
                </a:path>
                <a:path w="669925" h="1524000">
                  <a:moveTo>
                    <a:pt x="474937" y="1142999"/>
                  </a:moveTo>
                  <a:lnTo>
                    <a:pt x="194696" y="1142999"/>
                  </a:lnTo>
                  <a:lnTo>
                    <a:pt x="204055" y="1155699"/>
                  </a:lnTo>
                  <a:lnTo>
                    <a:pt x="465578" y="1155699"/>
                  </a:lnTo>
                  <a:lnTo>
                    <a:pt x="474937" y="1142999"/>
                  </a:lnTo>
                  <a:close/>
                </a:path>
                <a:path w="669925" h="1524000">
                  <a:moveTo>
                    <a:pt x="537453" y="1130299"/>
                  </a:moveTo>
                  <a:lnTo>
                    <a:pt x="132095" y="1130299"/>
                  </a:lnTo>
                  <a:lnTo>
                    <a:pt x="167407" y="1142999"/>
                  </a:lnTo>
                  <a:lnTo>
                    <a:pt x="502225" y="1142999"/>
                  </a:lnTo>
                  <a:lnTo>
                    <a:pt x="537453" y="1130299"/>
                  </a:lnTo>
                  <a:close/>
                </a:path>
                <a:path w="669925" h="1524000">
                  <a:moveTo>
                    <a:pt x="271313" y="1104899"/>
                  </a:moveTo>
                  <a:lnTo>
                    <a:pt x="46659" y="1104899"/>
                  </a:lnTo>
                  <a:lnTo>
                    <a:pt x="71158" y="1117599"/>
                  </a:lnTo>
                  <a:lnTo>
                    <a:pt x="99824" y="1130299"/>
                  </a:lnTo>
                  <a:lnTo>
                    <a:pt x="569733" y="1130299"/>
                  </a:lnTo>
                  <a:lnTo>
                    <a:pt x="598446" y="1117599"/>
                  </a:lnTo>
                  <a:lnTo>
                    <a:pt x="279727" y="1117599"/>
                  </a:lnTo>
                  <a:lnTo>
                    <a:pt x="271313" y="1104899"/>
                  </a:lnTo>
                  <a:close/>
                </a:path>
                <a:path w="669925" h="1524000">
                  <a:moveTo>
                    <a:pt x="622973" y="1104899"/>
                  </a:moveTo>
                  <a:lnTo>
                    <a:pt x="398321" y="1104899"/>
                  </a:lnTo>
                  <a:lnTo>
                    <a:pt x="389907" y="1117599"/>
                  </a:lnTo>
                  <a:lnTo>
                    <a:pt x="598446" y="1117599"/>
                  </a:lnTo>
                  <a:lnTo>
                    <a:pt x="622973" y="1104899"/>
                  </a:lnTo>
                  <a:close/>
                </a:path>
                <a:path w="669925" h="1524000">
                  <a:moveTo>
                    <a:pt x="383476" y="1028699"/>
                  </a:moveTo>
                  <a:lnTo>
                    <a:pt x="285955" y="1028699"/>
                  </a:lnTo>
                  <a:lnTo>
                    <a:pt x="292364" y="1041399"/>
                  </a:lnTo>
                  <a:lnTo>
                    <a:pt x="377270" y="1041399"/>
                  </a:lnTo>
                  <a:lnTo>
                    <a:pt x="383476" y="1028699"/>
                  </a:lnTo>
                  <a:close/>
                </a:path>
                <a:path w="669925" h="1524000">
                  <a:moveTo>
                    <a:pt x="498622" y="1015999"/>
                  </a:moveTo>
                  <a:lnTo>
                    <a:pt x="170813" y="1015999"/>
                  </a:lnTo>
                  <a:lnTo>
                    <a:pt x="177857" y="1028699"/>
                  </a:lnTo>
                  <a:lnTo>
                    <a:pt x="491609" y="1028699"/>
                  </a:lnTo>
                  <a:lnTo>
                    <a:pt x="498622" y="1015999"/>
                  </a:lnTo>
                  <a:close/>
                </a:path>
                <a:path w="669925" h="1524000">
                  <a:moveTo>
                    <a:pt x="554765" y="1003299"/>
                  </a:moveTo>
                  <a:lnTo>
                    <a:pt x="115194" y="1003299"/>
                  </a:lnTo>
                  <a:lnTo>
                    <a:pt x="139450" y="1015999"/>
                  </a:lnTo>
                  <a:lnTo>
                    <a:pt x="530450" y="1015999"/>
                  </a:lnTo>
                  <a:lnTo>
                    <a:pt x="554765" y="1003299"/>
                  </a:lnTo>
                  <a:close/>
                </a:path>
                <a:path w="669925" h="1524000">
                  <a:moveTo>
                    <a:pt x="598345" y="990599"/>
                  </a:moveTo>
                  <a:lnTo>
                    <a:pt x="72090" y="990599"/>
                  </a:lnTo>
                  <a:lnTo>
                    <a:pt x="92666" y="1003299"/>
                  </a:lnTo>
                  <a:lnTo>
                    <a:pt x="577390" y="1003299"/>
                  </a:lnTo>
                  <a:lnTo>
                    <a:pt x="598345" y="990599"/>
                  </a:lnTo>
                  <a:close/>
                </a:path>
                <a:path w="669925" h="1524000">
                  <a:moveTo>
                    <a:pt x="195982" y="977899"/>
                  </a:moveTo>
                  <a:lnTo>
                    <a:pt x="57748" y="977899"/>
                  </a:lnTo>
                  <a:lnTo>
                    <a:pt x="63695" y="990599"/>
                  </a:lnTo>
                  <a:lnTo>
                    <a:pt x="251514" y="990599"/>
                  </a:lnTo>
                  <a:lnTo>
                    <a:pt x="195982" y="977899"/>
                  </a:lnTo>
                  <a:close/>
                </a:path>
                <a:path w="669925" h="1524000">
                  <a:moveTo>
                    <a:pt x="669632" y="850899"/>
                  </a:moveTo>
                  <a:lnTo>
                    <a:pt x="622973" y="850899"/>
                  </a:lnTo>
                  <a:lnTo>
                    <a:pt x="622973" y="914399"/>
                  </a:lnTo>
                  <a:lnTo>
                    <a:pt x="621293" y="914399"/>
                  </a:lnTo>
                  <a:lnTo>
                    <a:pt x="616441" y="927099"/>
                  </a:lnTo>
                  <a:lnTo>
                    <a:pt x="608698" y="927099"/>
                  </a:lnTo>
                  <a:lnTo>
                    <a:pt x="598345" y="939799"/>
                  </a:lnTo>
                  <a:lnTo>
                    <a:pt x="565495" y="952499"/>
                  </a:lnTo>
                  <a:lnTo>
                    <a:pt x="523427" y="965199"/>
                  </a:lnTo>
                  <a:lnTo>
                    <a:pt x="473962" y="977899"/>
                  </a:lnTo>
                  <a:lnTo>
                    <a:pt x="418922" y="990599"/>
                  </a:lnTo>
                  <a:lnTo>
                    <a:pt x="605938" y="990599"/>
                  </a:lnTo>
                  <a:lnTo>
                    <a:pt x="611886" y="977899"/>
                  </a:lnTo>
                  <a:lnTo>
                    <a:pt x="669632" y="977899"/>
                  </a:lnTo>
                  <a:lnTo>
                    <a:pt x="669632" y="850899"/>
                  </a:lnTo>
                  <a:close/>
                </a:path>
                <a:path w="669925" h="1524000">
                  <a:moveTo>
                    <a:pt x="433781" y="901699"/>
                  </a:moveTo>
                  <a:lnTo>
                    <a:pt x="235666" y="901699"/>
                  </a:lnTo>
                  <a:lnTo>
                    <a:pt x="245708" y="914399"/>
                  </a:lnTo>
                  <a:lnTo>
                    <a:pt x="423727" y="914399"/>
                  </a:lnTo>
                  <a:lnTo>
                    <a:pt x="433781" y="901699"/>
                  </a:lnTo>
                  <a:close/>
                </a:path>
                <a:path w="669925" h="1524000">
                  <a:moveTo>
                    <a:pt x="197870" y="850899"/>
                  </a:moveTo>
                  <a:lnTo>
                    <a:pt x="46659" y="850899"/>
                  </a:lnTo>
                  <a:lnTo>
                    <a:pt x="78124" y="863599"/>
                  </a:lnTo>
                  <a:lnTo>
                    <a:pt x="115596" y="888999"/>
                  </a:lnTo>
                  <a:lnTo>
                    <a:pt x="157948" y="888999"/>
                  </a:lnTo>
                  <a:lnTo>
                    <a:pt x="204055" y="901699"/>
                  </a:lnTo>
                  <a:lnTo>
                    <a:pt x="502225" y="901699"/>
                  </a:lnTo>
                  <a:lnTo>
                    <a:pt x="537453" y="888999"/>
                  </a:lnTo>
                  <a:lnTo>
                    <a:pt x="569733" y="876299"/>
                  </a:lnTo>
                  <a:lnTo>
                    <a:pt x="598446" y="863599"/>
                  </a:lnTo>
                  <a:lnTo>
                    <a:pt x="254318" y="863599"/>
                  </a:lnTo>
                  <a:lnTo>
                    <a:pt x="197870" y="850899"/>
                  </a:lnTo>
                  <a:close/>
                </a:path>
                <a:path w="669925" h="1524000">
                  <a:moveTo>
                    <a:pt x="625998" y="596899"/>
                  </a:moveTo>
                  <a:lnTo>
                    <a:pt x="526256" y="596899"/>
                  </a:lnTo>
                  <a:lnTo>
                    <a:pt x="567302" y="609599"/>
                  </a:lnTo>
                  <a:lnTo>
                    <a:pt x="597667" y="634999"/>
                  </a:lnTo>
                  <a:lnTo>
                    <a:pt x="616505" y="647699"/>
                  </a:lnTo>
                  <a:lnTo>
                    <a:pt x="622973" y="660399"/>
                  </a:lnTo>
                  <a:lnTo>
                    <a:pt x="622372" y="660399"/>
                  </a:lnTo>
                  <a:lnTo>
                    <a:pt x="621573" y="673099"/>
                  </a:lnTo>
                  <a:lnTo>
                    <a:pt x="618768" y="673099"/>
                  </a:lnTo>
                  <a:lnTo>
                    <a:pt x="610960" y="685799"/>
                  </a:lnTo>
                  <a:lnTo>
                    <a:pt x="596143" y="685799"/>
                  </a:lnTo>
                  <a:lnTo>
                    <a:pt x="590533" y="698499"/>
                  </a:lnTo>
                  <a:lnTo>
                    <a:pt x="574913" y="698499"/>
                  </a:lnTo>
                  <a:lnTo>
                    <a:pt x="567907" y="711199"/>
                  </a:lnTo>
                  <a:lnTo>
                    <a:pt x="533265" y="711199"/>
                  </a:lnTo>
                  <a:lnTo>
                    <a:pt x="524851" y="723899"/>
                  </a:lnTo>
                  <a:lnTo>
                    <a:pt x="622973" y="723899"/>
                  </a:lnTo>
                  <a:lnTo>
                    <a:pt x="622973" y="787399"/>
                  </a:lnTo>
                  <a:lnTo>
                    <a:pt x="621405" y="787399"/>
                  </a:lnTo>
                  <a:lnTo>
                    <a:pt x="616740" y="800099"/>
                  </a:lnTo>
                  <a:lnTo>
                    <a:pt x="609035" y="800099"/>
                  </a:lnTo>
                  <a:lnTo>
                    <a:pt x="565254" y="825499"/>
                  </a:lnTo>
                  <a:lnTo>
                    <a:pt x="522551" y="838199"/>
                  </a:lnTo>
                  <a:lnTo>
                    <a:pt x="472188" y="850899"/>
                  </a:lnTo>
                  <a:lnTo>
                    <a:pt x="416116" y="863599"/>
                  </a:lnTo>
                  <a:lnTo>
                    <a:pt x="598446" y="863599"/>
                  </a:lnTo>
                  <a:lnTo>
                    <a:pt x="622973" y="850899"/>
                  </a:lnTo>
                  <a:lnTo>
                    <a:pt x="669632" y="850899"/>
                  </a:lnTo>
                  <a:lnTo>
                    <a:pt x="669632" y="660399"/>
                  </a:lnTo>
                  <a:lnTo>
                    <a:pt x="662395" y="634999"/>
                  </a:lnTo>
                  <a:lnTo>
                    <a:pt x="641922" y="609599"/>
                  </a:lnTo>
                  <a:lnTo>
                    <a:pt x="625998" y="596899"/>
                  </a:lnTo>
                  <a:close/>
                </a:path>
                <a:path w="669925" h="1524000">
                  <a:moveTo>
                    <a:pt x="463378" y="774699"/>
                  </a:moveTo>
                  <a:lnTo>
                    <a:pt x="206259" y="774699"/>
                  </a:lnTo>
                  <a:lnTo>
                    <a:pt x="224679" y="787399"/>
                  </a:lnTo>
                  <a:lnTo>
                    <a:pt x="454231" y="787399"/>
                  </a:lnTo>
                  <a:lnTo>
                    <a:pt x="463378" y="774699"/>
                  </a:lnTo>
                  <a:close/>
                </a:path>
                <a:path w="669925" h="1524000">
                  <a:moveTo>
                    <a:pt x="528704" y="761999"/>
                  </a:moveTo>
                  <a:lnTo>
                    <a:pt x="140845" y="761999"/>
                  </a:lnTo>
                  <a:lnTo>
                    <a:pt x="148285" y="774699"/>
                  </a:lnTo>
                  <a:lnTo>
                    <a:pt x="513904" y="774699"/>
                  </a:lnTo>
                  <a:lnTo>
                    <a:pt x="528704" y="761999"/>
                  </a:lnTo>
                  <a:close/>
                </a:path>
                <a:path w="669925" h="1524000">
                  <a:moveTo>
                    <a:pt x="569307" y="749299"/>
                  </a:moveTo>
                  <a:lnTo>
                    <a:pt x="100324" y="749299"/>
                  </a:lnTo>
                  <a:lnTo>
                    <a:pt x="107822" y="761999"/>
                  </a:lnTo>
                  <a:lnTo>
                    <a:pt x="561895" y="761999"/>
                  </a:lnTo>
                  <a:lnTo>
                    <a:pt x="569307" y="749299"/>
                  </a:lnTo>
                  <a:close/>
                </a:path>
                <a:path w="669925" h="1524000">
                  <a:moveTo>
                    <a:pt x="315261" y="736599"/>
                  </a:moveTo>
                  <a:lnTo>
                    <a:pt x="70488" y="736599"/>
                  </a:lnTo>
                  <a:lnTo>
                    <a:pt x="71291" y="749299"/>
                  </a:lnTo>
                  <a:lnTo>
                    <a:pt x="334816" y="749299"/>
                  </a:lnTo>
                  <a:lnTo>
                    <a:pt x="315261" y="736599"/>
                  </a:lnTo>
                  <a:close/>
                </a:path>
                <a:path w="669925" h="1524000">
                  <a:moveTo>
                    <a:pt x="599746" y="736599"/>
                  </a:moveTo>
                  <a:lnTo>
                    <a:pt x="354372" y="736599"/>
                  </a:lnTo>
                  <a:lnTo>
                    <a:pt x="334816" y="749299"/>
                  </a:lnTo>
                  <a:lnTo>
                    <a:pt x="598345" y="749299"/>
                  </a:lnTo>
                  <a:lnTo>
                    <a:pt x="599746" y="736599"/>
                  </a:lnTo>
                  <a:close/>
                </a:path>
                <a:path w="669925" h="1524000">
                  <a:moveTo>
                    <a:pt x="182228" y="723899"/>
                  </a:moveTo>
                  <a:lnTo>
                    <a:pt x="47261" y="723899"/>
                  </a:lnTo>
                  <a:lnTo>
                    <a:pt x="48661" y="736599"/>
                  </a:lnTo>
                  <a:lnTo>
                    <a:pt x="190304" y="736599"/>
                  </a:lnTo>
                  <a:lnTo>
                    <a:pt x="182228" y="723899"/>
                  </a:lnTo>
                  <a:close/>
                </a:path>
                <a:path w="669925" h="1524000">
                  <a:moveTo>
                    <a:pt x="622372" y="723899"/>
                  </a:moveTo>
                  <a:lnTo>
                    <a:pt x="483801" y="723899"/>
                  </a:lnTo>
                  <a:lnTo>
                    <a:pt x="476402" y="736599"/>
                  </a:lnTo>
                  <a:lnTo>
                    <a:pt x="621573" y="736599"/>
                  </a:lnTo>
                  <a:lnTo>
                    <a:pt x="622372" y="723899"/>
                  </a:lnTo>
                  <a:close/>
                </a:path>
                <a:path w="669925" h="1524000">
                  <a:moveTo>
                    <a:pt x="245453" y="596899"/>
                  </a:moveTo>
                  <a:lnTo>
                    <a:pt x="143381" y="596899"/>
                  </a:lnTo>
                  <a:lnTo>
                    <a:pt x="185908" y="634999"/>
                  </a:lnTo>
                  <a:lnTo>
                    <a:pt x="232490" y="647699"/>
                  </a:lnTo>
                  <a:lnTo>
                    <a:pt x="282377" y="660399"/>
                  </a:lnTo>
                  <a:lnTo>
                    <a:pt x="387595" y="660399"/>
                  </a:lnTo>
                  <a:lnTo>
                    <a:pt x="437444" y="647699"/>
                  </a:lnTo>
                  <a:lnTo>
                    <a:pt x="483839" y="622299"/>
                  </a:lnTo>
                  <a:lnTo>
                    <a:pt x="334818" y="622299"/>
                  </a:lnTo>
                  <a:lnTo>
                    <a:pt x="288951" y="609599"/>
                  </a:lnTo>
                  <a:lnTo>
                    <a:pt x="245453" y="596899"/>
                  </a:lnTo>
                  <a:close/>
                </a:path>
                <a:path w="669925" h="1524000">
                  <a:moveTo>
                    <a:pt x="493755" y="50800"/>
                  </a:moveTo>
                  <a:lnTo>
                    <a:pt x="380685" y="50800"/>
                  </a:lnTo>
                  <a:lnTo>
                    <a:pt x="424181" y="63500"/>
                  </a:lnTo>
                  <a:lnTo>
                    <a:pt x="464730" y="88900"/>
                  </a:lnTo>
                  <a:lnTo>
                    <a:pt x="501751" y="101600"/>
                  </a:lnTo>
                  <a:lnTo>
                    <a:pt x="534665" y="139700"/>
                  </a:lnTo>
                  <a:lnTo>
                    <a:pt x="562894" y="165099"/>
                  </a:lnTo>
                  <a:lnTo>
                    <a:pt x="585858" y="203199"/>
                  </a:lnTo>
                  <a:lnTo>
                    <a:pt x="602977" y="241299"/>
                  </a:lnTo>
                  <a:lnTo>
                    <a:pt x="613674" y="292099"/>
                  </a:lnTo>
                  <a:lnTo>
                    <a:pt x="617368" y="330199"/>
                  </a:lnTo>
                  <a:lnTo>
                    <a:pt x="613674" y="380999"/>
                  </a:lnTo>
                  <a:lnTo>
                    <a:pt x="602977" y="419099"/>
                  </a:lnTo>
                  <a:lnTo>
                    <a:pt x="585858" y="469899"/>
                  </a:lnTo>
                  <a:lnTo>
                    <a:pt x="562894" y="507999"/>
                  </a:lnTo>
                  <a:lnTo>
                    <a:pt x="501751" y="558799"/>
                  </a:lnTo>
                  <a:lnTo>
                    <a:pt x="464730" y="584199"/>
                  </a:lnTo>
                  <a:lnTo>
                    <a:pt x="424181" y="596899"/>
                  </a:lnTo>
                  <a:lnTo>
                    <a:pt x="380685" y="609599"/>
                  </a:lnTo>
                  <a:lnTo>
                    <a:pt x="334818" y="622299"/>
                  </a:lnTo>
                  <a:lnTo>
                    <a:pt x="483839" y="622299"/>
                  </a:lnTo>
                  <a:lnTo>
                    <a:pt x="526256" y="596899"/>
                  </a:lnTo>
                  <a:lnTo>
                    <a:pt x="625998" y="596899"/>
                  </a:lnTo>
                  <a:lnTo>
                    <a:pt x="610073" y="584199"/>
                  </a:lnTo>
                  <a:lnTo>
                    <a:pt x="568707" y="571499"/>
                  </a:lnTo>
                  <a:lnTo>
                    <a:pt x="601381" y="533399"/>
                  </a:lnTo>
                  <a:lnTo>
                    <a:pt x="627865" y="482599"/>
                  </a:lnTo>
                  <a:lnTo>
                    <a:pt x="647543" y="431799"/>
                  </a:lnTo>
                  <a:lnTo>
                    <a:pt x="659801" y="393699"/>
                  </a:lnTo>
                  <a:lnTo>
                    <a:pt x="664024" y="330199"/>
                  </a:lnTo>
                  <a:lnTo>
                    <a:pt x="660450" y="292099"/>
                  </a:lnTo>
                  <a:lnTo>
                    <a:pt x="650070" y="241299"/>
                  </a:lnTo>
                  <a:lnTo>
                    <a:pt x="633396" y="190499"/>
                  </a:lnTo>
                  <a:lnTo>
                    <a:pt x="610938" y="152399"/>
                  </a:lnTo>
                  <a:lnTo>
                    <a:pt x="583210" y="114300"/>
                  </a:lnTo>
                  <a:lnTo>
                    <a:pt x="550723" y="88900"/>
                  </a:lnTo>
                  <a:lnTo>
                    <a:pt x="513989" y="63500"/>
                  </a:lnTo>
                  <a:lnTo>
                    <a:pt x="493755" y="50800"/>
                  </a:lnTo>
                  <a:close/>
                </a:path>
              </a:pathLst>
            </a:custGeom>
            <a:solidFill>
              <a:srgbClr val="A16A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4">
              <a:extLst>
                <a:ext uri="{FF2B5EF4-FFF2-40B4-BE49-F238E27FC236}">
                  <a16:creationId xmlns:a16="http://schemas.microsoft.com/office/drawing/2014/main" id="{990BEE9B-C0FB-254F-AE6F-CFA8EA0529B5}"/>
                </a:ext>
              </a:extLst>
            </p:cNvPr>
            <p:cNvSpPr txBox="1"/>
            <p:nvPr/>
          </p:nvSpPr>
          <p:spPr>
            <a:xfrm>
              <a:off x="1352124" y="5096416"/>
              <a:ext cx="292735" cy="5429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3400" b="1" spc="290" dirty="0">
                  <a:solidFill>
                    <a:srgbClr val="A16A12"/>
                  </a:solidFill>
                  <a:latin typeface="Calibri"/>
                  <a:cs typeface="Calibri"/>
                </a:rPr>
                <a:t>Р</a:t>
              </a:r>
              <a:endParaRPr sz="3400" dirty="0">
                <a:latin typeface="Calibri"/>
                <a:cs typeface="Calibri"/>
              </a:endParaRPr>
            </a:p>
          </p:txBody>
        </p:sp>
        <p:sp>
          <p:nvSpPr>
            <p:cNvPr id="54" name="object 15">
              <a:extLst>
                <a:ext uri="{FF2B5EF4-FFF2-40B4-BE49-F238E27FC236}">
                  <a16:creationId xmlns:a16="http://schemas.microsoft.com/office/drawing/2014/main" id="{6FE9D44B-8643-8545-AF82-00D0473F7886}"/>
                </a:ext>
              </a:extLst>
            </p:cNvPr>
            <p:cNvSpPr/>
            <p:nvPr/>
          </p:nvSpPr>
          <p:spPr>
            <a:xfrm>
              <a:off x="1352124" y="5454470"/>
              <a:ext cx="155575" cy="0"/>
            </a:xfrm>
            <a:custGeom>
              <a:avLst/>
              <a:gdLst/>
              <a:ahLst/>
              <a:cxnLst/>
              <a:rect l="l" t="t" r="r" b="b"/>
              <a:pathLst>
                <a:path w="155575">
                  <a:moveTo>
                    <a:pt x="0" y="0"/>
                  </a:moveTo>
                  <a:lnTo>
                    <a:pt x="155059" y="0"/>
                  </a:lnTo>
                </a:path>
              </a:pathLst>
            </a:custGeom>
            <a:ln w="54000">
              <a:solidFill>
                <a:srgbClr val="A16A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56D969E-A11E-8148-AE8B-59DD8595E4B7}"/>
              </a:ext>
            </a:extLst>
          </p:cNvPr>
          <p:cNvSpPr/>
          <p:nvPr/>
        </p:nvSpPr>
        <p:spPr>
          <a:xfrm>
            <a:off x="481439" y="3395631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315 заявок</a:t>
            </a:r>
            <a:endParaRPr lang="ru-RU" sz="2400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F2BE0F49-5670-824C-8659-DAA62D41E0BE}"/>
              </a:ext>
            </a:extLst>
          </p:cNvPr>
          <p:cNvSpPr/>
          <p:nvPr/>
        </p:nvSpPr>
        <p:spPr>
          <a:xfrm>
            <a:off x="262737" y="3816581"/>
            <a:ext cx="2397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52 победителя</a:t>
            </a:r>
            <a:endParaRPr lang="ru-RU" sz="2400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434DB6CA-8692-4C4A-8FB9-53474BEF59AA}"/>
              </a:ext>
            </a:extLst>
          </p:cNvPr>
          <p:cNvSpPr/>
          <p:nvPr/>
        </p:nvSpPr>
        <p:spPr>
          <a:xfrm>
            <a:off x="3453483" y="3401014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166 заявок</a:t>
            </a:r>
            <a:endParaRPr lang="ru-RU" sz="2400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B8494412-64D3-5B45-B069-C0DE38DB7F6A}"/>
              </a:ext>
            </a:extLst>
          </p:cNvPr>
          <p:cNvSpPr/>
          <p:nvPr/>
        </p:nvSpPr>
        <p:spPr>
          <a:xfrm>
            <a:off x="3157634" y="3816581"/>
            <a:ext cx="2581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57 победителей</a:t>
            </a:r>
            <a:endParaRPr lang="ru-RU" sz="2400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B3DE00F0-09BF-324F-8D57-C9D9A101451D}"/>
              </a:ext>
            </a:extLst>
          </p:cNvPr>
          <p:cNvSpPr/>
          <p:nvPr/>
        </p:nvSpPr>
        <p:spPr>
          <a:xfrm>
            <a:off x="6304228" y="3432438"/>
            <a:ext cx="1827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402 заявки</a:t>
            </a:r>
            <a:endParaRPr lang="ru-RU" sz="2400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1A33FE96-AE45-5041-8E35-AD8B4069D4A8}"/>
              </a:ext>
            </a:extLst>
          </p:cNvPr>
          <p:cNvSpPr/>
          <p:nvPr/>
        </p:nvSpPr>
        <p:spPr>
          <a:xfrm>
            <a:off x="5970159" y="3814001"/>
            <a:ext cx="2581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80 победителей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53536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Меры поддержки фонда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377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3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9937" y="1699951"/>
            <a:ext cx="21964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&gt;</a:t>
            </a:r>
            <a:r>
              <a:rPr lang="ru-RU" sz="54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19</a:t>
            </a:r>
            <a:r>
              <a:rPr lang="en-US" sz="54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00</a:t>
            </a:r>
            <a:endParaRPr lang="ru-RU" sz="5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83690" y="4344757"/>
            <a:ext cx="17940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&gt;230</a:t>
            </a:r>
            <a:endParaRPr lang="ru-RU" sz="5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69584" y="1747054"/>
            <a:ext cx="17940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&gt;250</a:t>
            </a:r>
            <a:endParaRPr lang="ru-RU" sz="6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5827" y="4323886"/>
            <a:ext cx="17940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&gt;390</a:t>
            </a:r>
            <a:endParaRPr lang="ru-RU" sz="5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41419" y="4312064"/>
            <a:ext cx="9893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19</a:t>
            </a:r>
            <a:endParaRPr lang="ru-RU" sz="6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19533" y="1713446"/>
            <a:ext cx="17860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&gt;</a:t>
            </a:r>
            <a:r>
              <a:rPr lang="en-US" sz="54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600</a:t>
            </a:r>
            <a:endParaRPr lang="ru-RU" sz="6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65901" y="2602224"/>
            <a:ext cx="19896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консультаций по </a:t>
            </a:r>
            <a:br>
              <a:rPr lang="ru-RU" sz="16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ru-RU" sz="16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телефону горячей </a:t>
            </a:r>
            <a:br>
              <a:rPr lang="ru-RU" sz="16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ru-RU" sz="16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линии Фонда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10899" y="2593691"/>
            <a:ext cx="1786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сообщений в </a:t>
            </a:r>
            <a:br>
              <a:rPr lang="ru-RU" sz="16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ru-RU" sz="16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СМИ о конкурсе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417772" y="2636776"/>
            <a:ext cx="26260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обращений с вопросами </a:t>
            </a:r>
            <a:br>
              <a:rPr lang="ru-RU" sz="16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ru-RU" sz="16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 </a:t>
            </a:r>
            <a:r>
              <a:rPr lang="en-US" sz="16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e-mail</a:t>
            </a:r>
            <a:r>
              <a:rPr lang="ru-RU" sz="16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и в социальных </a:t>
            </a:r>
            <a:br>
              <a:rPr lang="ru-RU" sz="16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ru-RU" sz="16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сетях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91058" y="5235152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очных </a:t>
            </a:r>
            <a:br>
              <a:rPr lang="ru-RU" sz="16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ru-RU" sz="16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консультации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22921" y="5247217"/>
            <a:ext cx="1814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консультаций в </a:t>
            </a:r>
            <a:br>
              <a:rPr lang="ru-RU" sz="16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ru-RU" sz="16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онлайн-формате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417772" y="5257465"/>
            <a:ext cx="2132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видеоконференций </a:t>
            </a:r>
            <a:br>
              <a:rPr lang="ru-RU" sz="16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ru-RU" sz="16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 </a:t>
            </a:r>
            <a:r>
              <a:rPr lang="ru-RU" sz="1600" b="1" dirty="0" err="1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вебинаров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33817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-1457"/>
            <a:ext cx="12193805" cy="6846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0"/>
          </a:p>
        </p:txBody>
      </p:sp>
      <p:sp>
        <p:nvSpPr>
          <p:cNvPr id="3" name="object 3"/>
          <p:cNvSpPr/>
          <p:nvPr/>
        </p:nvSpPr>
        <p:spPr>
          <a:xfrm>
            <a:off x="10601743" y="6127874"/>
            <a:ext cx="1592435" cy="228887"/>
          </a:xfrm>
          <a:custGeom>
            <a:avLst/>
            <a:gdLst/>
            <a:ahLst/>
            <a:cxnLst/>
            <a:rect l="l" t="t" r="r" b="b"/>
            <a:pathLst>
              <a:path w="1758315" h="252729">
                <a:moveTo>
                  <a:pt x="1757908" y="0"/>
                </a:moveTo>
                <a:lnTo>
                  <a:pt x="164503" y="0"/>
                </a:lnTo>
                <a:lnTo>
                  <a:pt x="143767" y="2633"/>
                </a:lnTo>
                <a:lnTo>
                  <a:pt x="125374" y="10121"/>
                </a:lnTo>
                <a:lnTo>
                  <a:pt x="110410" y="21849"/>
                </a:lnTo>
                <a:lnTo>
                  <a:pt x="99961" y="37198"/>
                </a:lnTo>
                <a:lnTo>
                  <a:pt x="0" y="252552"/>
                </a:lnTo>
                <a:lnTo>
                  <a:pt x="1757908" y="252552"/>
                </a:lnTo>
                <a:lnTo>
                  <a:pt x="1757908" y="0"/>
                </a:lnTo>
                <a:close/>
              </a:path>
            </a:pathLst>
          </a:custGeom>
          <a:solidFill>
            <a:srgbClr val="E7C44A"/>
          </a:solidFill>
        </p:spPr>
        <p:txBody>
          <a:bodyPr wrap="square" lIns="0" tIns="0" rIns="0" bIns="0" rtlCol="0"/>
          <a:lstStyle/>
          <a:p>
            <a:endParaRPr sz="1630"/>
          </a:p>
        </p:txBody>
      </p:sp>
      <p:sp>
        <p:nvSpPr>
          <p:cNvPr id="4" name="object 4"/>
          <p:cNvSpPr/>
          <p:nvPr/>
        </p:nvSpPr>
        <p:spPr>
          <a:xfrm>
            <a:off x="508959" y="4313"/>
            <a:ext cx="228887" cy="1592435"/>
          </a:xfrm>
          <a:custGeom>
            <a:avLst/>
            <a:gdLst/>
            <a:ahLst/>
            <a:cxnLst/>
            <a:rect l="l" t="t" r="r" b="b"/>
            <a:pathLst>
              <a:path w="252730" h="1758314">
                <a:moveTo>
                  <a:pt x="252552" y="0"/>
                </a:moveTo>
                <a:lnTo>
                  <a:pt x="0" y="0"/>
                </a:lnTo>
                <a:lnTo>
                  <a:pt x="0" y="1757908"/>
                </a:lnTo>
                <a:lnTo>
                  <a:pt x="215353" y="1657946"/>
                </a:lnTo>
                <a:lnTo>
                  <a:pt x="249918" y="1614141"/>
                </a:lnTo>
                <a:lnTo>
                  <a:pt x="252552" y="1593405"/>
                </a:lnTo>
                <a:lnTo>
                  <a:pt x="252552" y="0"/>
                </a:lnTo>
                <a:close/>
              </a:path>
            </a:pathLst>
          </a:custGeom>
          <a:solidFill>
            <a:srgbClr val="E7C44A"/>
          </a:solidFill>
        </p:spPr>
        <p:txBody>
          <a:bodyPr wrap="square" lIns="0" tIns="0" rIns="0" bIns="0" rtlCol="0"/>
          <a:lstStyle/>
          <a:p>
            <a:endParaRPr sz="163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60978" y="2404324"/>
            <a:ext cx="9177866" cy="843192"/>
          </a:xfrm>
          <a:prstGeom prst="rect">
            <a:avLst/>
          </a:prstGeom>
        </p:spPr>
        <p:txBody>
          <a:bodyPr vert="horz" wrap="square" lIns="0" tIns="12077" rIns="0" bIns="0" rtlCol="0" anchor="ctr">
            <a:spAutoFit/>
          </a:bodyPr>
          <a:lstStyle/>
          <a:p>
            <a:pPr marL="11502">
              <a:lnSpc>
                <a:spcPct val="100000"/>
              </a:lnSpc>
              <a:spcBef>
                <a:spcPts val="95"/>
              </a:spcBef>
            </a:pPr>
            <a:r>
              <a:rPr sz="5400" b="1" spc="-254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грантыгуберн</a:t>
            </a:r>
            <a:r>
              <a:rPr sz="5400" b="1" spc="-326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а</a:t>
            </a:r>
            <a:r>
              <a:rPr sz="5400" b="1" spc="-122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т</a:t>
            </a:r>
            <a:r>
              <a:rPr sz="5400" b="1" spc="-389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ора74.рф</a:t>
            </a:r>
            <a:endParaRPr sz="5400" b="1" dirty="0">
              <a:solidFill>
                <a:srgbClr val="4A2C18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82545" y="3938098"/>
            <a:ext cx="4907853" cy="1404944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algn="ctr">
              <a:spcBef>
                <a:spcPts val="91"/>
              </a:spcBef>
            </a:pPr>
            <a:r>
              <a:rPr sz="1811" b="1" spc="45" dirty="0">
                <a:solidFill>
                  <a:srgbClr val="A16A12"/>
                </a:solidFill>
                <a:latin typeface="Calibri"/>
                <a:cs typeface="Calibri"/>
              </a:rPr>
              <a:t>fond@grant174.ru</a:t>
            </a:r>
            <a:endParaRPr sz="1811" dirty="0">
              <a:latin typeface="Calibri"/>
              <a:cs typeface="Calibri"/>
            </a:endParaRPr>
          </a:p>
          <a:p>
            <a:pPr marL="11502" marR="4601" algn="ctr"/>
            <a:r>
              <a:rPr sz="1811" b="1" spc="103" dirty="0">
                <a:solidFill>
                  <a:srgbClr val="A16A12"/>
                </a:solidFill>
                <a:latin typeface="Calibri"/>
                <a:cs typeface="Calibri"/>
              </a:rPr>
              <a:t>454080, </a:t>
            </a:r>
            <a:r>
              <a:rPr sz="1811" b="1" spc="59" dirty="0">
                <a:solidFill>
                  <a:srgbClr val="A16A12"/>
                </a:solidFill>
                <a:latin typeface="Calibri"/>
                <a:cs typeface="Calibri"/>
              </a:rPr>
              <a:t>Россия, </a:t>
            </a:r>
            <a:r>
              <a:rPr sz="1811" b="1" spc="72" dirty="0">
                <a:solidFill>
                  <a:srgbClr val="A16A12"/>
                </a:solidFill>
                <a:latin typeface="Calibri"/>
                <a:cs typeface="Calibri"/>
              </a:rPr>
              <a:t>Челябинская</a:t>
            </a:r>
            <a:r>
              <a:rPr sz="1811" b="1" spc="-131" dirty="0">
                <a:solidFill>
                  <a:srgbClr val="A16A12"/>
                </a:solidFill>
                <a:latin typeface="Calibri"/>
                <a:cs typeface="Calibri"/>
              </a:rPr>
              <a:t> </a:t>
            </a:r>
            <a:r>
              <a:rPr sz="1811" b="1" spc="72" dirty="0">
                <a:solidFill>
                  <a:srgbClr val="A16A12"/>
                </a:solidFill>
                <a:latin typeface="Calibri"/>
                <a:cs typeface="Calibri"/>
              </a:rPr>
              <a:t>область,  </a:t>
            </a:r>
            <a:r>
              <a:rPr sz="1811" b="1" spc="-23" dirty="0">
                <a:solidFill>
                  <a:srgbClr val="A16A12"/>
                </a:solidFill>
                <a:latin typeface="Calibri"/>
                <a:cs typeface="Calibri"/>
              </a:rPr>
              <a:t>г. </a:t>
            </a:r>
            <a:r>
              <a:rPr sz="1811" b="1" spc="68" dirty="0">
                <a:solidFill>
                  <a:srgbClr val="A16A12"/>
                </a:solidFill>
                <a:latin typeface="Calibri"/>
                <a:cs typeface="Calibri"/>
              </a:rPr>
              <a:t>Челябинск, </a:t>
            </a:r>
            <a:r>
              <a:rPr sz="1811" b="1" spc="23" dirty="0">
                <a:solidFill>
                  <a:srgbClr val="A16A12"/>
                </a:solidFill>
                <a:latin typeface="Calibri"/>
                <a:cs typeface="Calibri"/>
              </a:rPr>
              <a:t>ул. </a:t>
            </a:r>
            <a:r>
              <a:rPr sz="1811" b="1" spc="91" dirty="0">
                <a:solidFill>
                  <a:srgbClr val="A16A12"/>
                </a:solidFill>
                <a:latin typeface="Calibri"/>
                <a:cs typeface="Calibri"/>
              </a:rPr>
              <a:t>Сони</a:t>
            </a:r>
            <a:r>
              <a:rPr sz="1811" b="1" spc="36" dirty="0">
                <a:solidFill>
                  <a:srgbClr val="A16A12"/>
                </a:solidFill>
                <a:latin typeface="Calibri"/>
                <a:cs typeface="Calibri"/>
              </a:rPr>
              <a:t> </a:t>
            </a:r>
            <a:r>
              <a:rPr sz="1811" b="1" spc="59" dirty="0">
                <a:solidFill>
                  <a:srgbClr val="A16A12"/>
                </a:solidFill>
                <a:latin typeface="Calibri"/>
                <a:cs typeface="Calibri"/>
              </a:rPr>
              <a:t>Кривой,</a:t>
            </a:r>
            <a:endParaRPr sz="1811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11" b="1" spc="50" dirty="0">
                <a:solidFill>
                  <a:srgbClr val="A16A12"/>
                </a:solidFill>
                <a:latin typeface="Calibri"/>
                <a:cs typeface="Calibri"/>
              </a:rPr>
              <a:t>дом </a:t>
            </a:r>
            <a:r>
              <a:rPr sz="1811" b="1" spc="91" dirty="0">
                <a:solidFill>
                  <a:srgbClr val="A16A12"/>
                </a:solidFill>
                <a:latin typeface="Calibri"/>
                <a:cs typeface="Calibri"/>
              </a:rPr>
              <a:t>75А, </a:t>
            </a:r>
            <a:r>
              <a:rPr sz="1811" b="1" spc="82" dirty="0">
                <a:solidFill>
                  <a:srgbClr val="A16A12"/>
                </a:solidFill>
                <a:latin typeface="Calibri"/>
                <a:cs typeface="Calibri"/>
              </a:rPr>
              <a:t>офис</a:t>
            </a:r>
            <a:r>
              <a:rPr sz="1811" b="1" spc="-68" dirty="0">
                <a:solidFill>
                  <a:srgbClr val="A16A12"/>
                </a:solidFill>
                <a:latin typeface="Calibri"/>
                <a:cs typeface="Calibri"/>
              </a:rPr>
              <a:t> </a:t>
            </a:r>
            <a:r>
              <a:rPr sz="1811" b="1" spc="131" dirty="0">
                <a:solidFill>
                  <a:srgbClr val="A16A12"/>
                </a:solidFill>
                <a:latin typeface="Calibri"/>
                <a:cs typeface="Calibri"/>
              </a:rPr>
              <a:t>608</a:t>
            </a:r>
            <a:endParaRPr sz="1811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11" b="1" spc="145" dirty="0">
                <a:solidFill>
                  <a:srgbClr val="A16A12"/>
                </a:solidFill>
                <a:latin typeface="Calibri"/>
                <a:cs typeface="Calibri"/>
              </a:rPr>
              <a:t>+ </a:t>
            </a:r>
            <a:r>
              <a:rPr sz="1811" b="1" spc="131" dirty="0">
                <a:solidFill>
                  <a:srgbClr val="A16A12"/>
                </a:solidFill>
                <a:latin typeface="Calibri"/>
                <a:cs typeface="Calibri"/>
              </a:rPr>
              <a:t>7 351</a:t>
            </a:r>
            <a:r>
              <a:rPr sz="1811" b="1" spc="-204" dirty="0">
                <a:solidFill>
                  <a:srgbClr val="A16A12"/>
                </a:solidFill>
                <a:latin typeface="Calibri"/>
                <a:cs typeface="Calibri"/>
              </a:rPr>
              <a:t> </a:t>
            </a:r>
            <a:r>
              <a:rPr sz="1811" b="1" spc="127" dirty="0">
                <a:solidFill>
                  <a:srgbClr val="A16A12"/>
                </a:solidFill>
                <a:latin typeface="Calibri"/>
                <a:cs typeface="Calibri"/>
              </a:rPr>
              <a:t>220-74-20</a:t>
            </a:r>
            <a:endParaRPr sz="1811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13292" y="3421939"/>
            <a:ext cx="2567221" cy="0"/>
          </a:xfrm>
          <a:custGeom>
            <a:avLst/>
            <a:gdLst/>
            <a:ahLst/>
            <a:cxnLst/>
            <a:rect l="l" t="t" r="r" b="b"/>
            <a:pathLst>
              <a:path w="2834640">
                <a:moveTo>
                  <a:pt x="0" y="0"/>
                </a:moveTo>
                <a:lnTo>
                  <a:pt x="2834640" y="0"/>
                </a:lnTo>
              </a:path>
            </a:pathLst>
          </a:custGeom>
          <a:ln w="42735">
            <a:solidFill>
              <a:srgbClr val="E7C44A"/>
            </a:solidFill>
          </a:ln>
        </p:spPr>
        <p:txBody>
          <a:bodyPr wrap="square" lIns="0" tIns="0" rIns="0" bIns="0" rtlCol="0"/>
          <a:lstStyle/>
          <a:p>
            <a:endParaRPr sz="1630"/>
          </a:p>
        </p:txBody>
      </p:sp>
      <p:sp>
        <p:nvSpPr>
          <p:cNvPr id="8" name="object 8"/>
          <p:cNvSpPr/>
          <p:nvPr/>
        </p:nvSpPr>
        <p:spPr>
          <a:xfrm>
            <a:off x="5249261" y="1278180"/>
            <a:ext cx="1695289" cy="435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0"/>
          </a:p>
        </p:txBody>
      </p:sp>
      <p:sp>
        <p:nvSpPr>
          <p:cNvPr id="9" name="object 9"/>
          <p:cNvSpPr/>
          <p:nvPr/>
        </p:nvSpPr>
        <p:spPr>
          <a:xfrm>
            <a:off x="6042182" y="506916"/>
            <a:ext cx="112718" cy="645256"/>
          </a:xfrm>
          <a:custGeom>
            <a:avLst/>
            <a:gdLst/>
            <a:ahLst/>
            <a:cxnLst/>
            <a:rect l="l" t="t" r="r" b="b"/>
            <a:pathLst>
              <a:path w="124459" h="712469">
                <a:moveTo>
                  <a:pt x="124409" y="0"/>
                </a:moveTo>
                <a:lnTo>
                  <a:pt x="21412" y="40182"/>
                </a:lnTo>
                <a:lnTo>
                  <a:pt x="0" y="71513"/>
                </a:lnTo>
                <a:lnTo>
                  <a:pt x="0" y="712012"/>
                </a:lnTo>
                <a:lnTo>
                  <a:pt x="103073" y="671588"/>
                </a:lnTo>
                <a:lnTo>
                  <a:pt x="124409" y="640321"/>
                </a:lnTo>
                <a:lnTo>
                  <a:pt x="124409" y="0"/>
                </a:lnTo>
                <a:close/>
              </a:path>
            </a:pathLst>
          </a:custGeom>
          <a:solidFill>
            <a:srgbClr val="E7C44A"/>
          </a:solidFill>
        </p:spPr>
        <p:txBody>
          <a:bodyPr wrap="square" lIns="0" tIns="0" rIns="0" bIns="0" rtlCol="0"/>
          <a:lstStyle/>
          <a:p>
            <a:endParaRPr sz="1630"/>
          </a:p>
        </p:txBody>
      </p:sp>
      <p:sp>
        <p:nvSpPr>
          <p:cNvPr id="10" name="object 10"/>
          <p:cNvSpPr/>
          <p:nvPr/>
        </p:nvSpPr>
        <p:spPr>
          <a:xfrm>
            <a:off x="5898495" y="657692"/>
            <a:ext cx="123645" cy="392214"/>
          </a:xfrm>
          <a:custGeom>
            <a:avLst/>
            <a:gdLst/>
            <a:ahLst/>
            <a:cxnLst/>
            <a:rect l="l" t="t" r="r" b="b"/>
            <a:pathLst>
              <a:path w="136525" h="433069">
                <a:moveTo>
                  <a:pt x="0" y="0"/>
                </a:moveTo>
                <a:lnTo>
                  <a:pt x="0" y="343408"/>
                </a:lnTo>
                <a:lnTo>
                  <a:pt x="2248" y="358306"/>
                </a:lnTo>
                <a:lnTo>
                  <a:pt x="8623" y="371614"/>
                </a:lnTo>
                <a:lnTo>
                  <a:pt x="18570" y="382512"/>
                </a:lnTo>
                <a:lnTo>
                  <a:pt x="31534" y="390182"/>
                </a:lnTo>
                <a:lnTo>
                  <a:pt x="136372" y="432562"/>
                </a:lnTo>
                <a:lnTo>
                  <a:pt x="136372" y="55130"/>
                </a:lnTo>
                <a:lnTo>
                  <a:pt x="0" y="0"/>
                </a:lnTo>
                <a:close/>
              </a:path>
            </a:pathLst>
          </a:custGeom>
          <a:solidFill>
            <a:srgbClr val="E7C44A"/>
          </a:solidFill>
        </p:spPr>
        <p:txBody>
          <a:bodyPr wrap="square" lIns="0" tIns="0" rIns="0" bIns="0" rtlCol="0"/>
          <a:lstStyle/>
          <a:p>
            <a:endParaRPr sz="1630"/>
          </a:p>
        </p:txBody>
      </p:sp>
      <p:sp>
        <p:nvSpPr>
          <p:cNvPr id="11" name="object 11"/>
          <p:cNvSpPr/>
          <p:nvPr/>
        </p:nvSpPr>
        <p:spPr>
          <a:xfrm>
            <a:off x="6174650" y="607290"/>
            <a:ext cx="123645" cy="392214"/>
          </a:xfrm>
          <a:custGeom>
            <a:avLst/>
            <a:gdLst/>
            <a:ahLst/>
            <a:cxnLst/>
            <a:rect l="l" t="t" r="r" b="b"/>
            <a:pathLst>
              <a:path w="136525" h="433069">
                <a:moveTo>
                  <a:pt x="0" y="0"/>
                </a:moveTo>
                <a:lnTo>
                  <a:pt x="0" y="377431"/>
                </a:lnTo>
                <a:lnTo>
                  <a:pt x="136372" y="432561"/>
                </a:lnTo>
                <a:lnTo>
                  <a:pt x="136372" y="89141"/>
                </a:lnTo>
                <a:lnTo>
                  <a:pt x="134126" y="74249"/>
                </a:lnTo>
                <a:lnTo>
                  <a:pt x="127754" y="60945"/>
                </a:lnTo>
                <a:lnTo>
                  <a:pt x="117807" y="50048"/>
                </a:lnTo>
                <a:lnTo>
                  <a:pt x="104838" y="42379"/>
                </a:lnTo>
                <a:lnTo>
                  <a:pt x="0" y="0"/>
                </a:lnTo>
                <a:close/>
              </a:path>
            </a:pathLst>
          </a:custGeom>
          <a:solidFill>
            <a:srgbClr val="E7C44A"/>
          </a:solidFill>
        </p:spPr>
        <p:txBody>
          <a:bodyPr wrap="square" lIns="0" tIns="0" rIns="0" bIns="0" rtlCol="0"/>
          <a:lstStyle/>
          <a:p>
            <a:endParaRPr sz="1630"/>
          </a:p>
        </p:txBody>
      </p:sp>
    </p:spTree>
    <p:extLst>
      <p:ext uri="{BB962C8B-B14F-4D97-AF65-F5344CB8AC3E}">
        <p14:creationId xmlns:p14="http://schemas.microsoft.com/office/powerpoint/2010/main" val="298518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учреждены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3972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30230-F09A-4D46-AF9B-DE25E6AC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744" y="2607632"/>
            <a:ext cx="8203749" cy="145991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4A2C18"/>
                </a:solidFill>
                <a:latin typeface="+mn-lt"/>
              </a:rPr>
              <a:t>Консультационная </a:t>
            </a:r>
            <a:br>
              <a:rPr lang="ru-RU" sz="2800" b="1" dirty="0">
                <a:solidFill>
                  <a:srgbClr val="4A2C18"/>
                </a:solidFill>
                <a:latin typeface="+mn-lt"/>
              </a:rPr>
            </a:br>
            <a:r>
              <a:rPr lang="ru-RU" sz="2800" b="1" dirty="0">
                <a:solidFill>
                  <a:srgbClr val="4A2C18"/>
                </a:solidFill>
                <a:latin typeface="+mn-lt"/>
              </a:rPr>
              <a:t>деятельность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1D2A45-6F60-824D-93EE-64C782F3C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744" y="4124750"/>
            <a:ext cx="4673658" cy="8719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4A2C18"/>
                </a:solidFill>
              </a:rPr>
              <a:t>Образовательная деятельность 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69ADBA-564C-C840-AF8F-763A6BBA50EC}"/>
              </a:ext>
            </a:extLst>
          </p:cNvPr>
          <p:cNvSpPr/>
          <p:nvPr/>
        </p:nvSpPr>
        <p:spPr>
          <a:xfrm>
            <a:off x="1562744" y="5310689"/>
            <a:ext cx="3709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4A2C18"/>
                </a:solidFill>
              </a:rPr>
              <a:t>Информационная </a:t>
            </a:r>
            <a:br>
              <a:rPr lang="ru-RU" sz="2800" b="1" dirty="0">
                <a:solidFill>
                  <a:srgbClr val="4A2C18"/>
                </a:solidFill>
              </a:rPr>
            </a:br>
            <a:r>
              <a:rPr lang="ru-RU" sz="2800" b="1" dirty="0">
                <a:solidFill>
                  <a:srgbClr val="4A2C18"/>
                </a:solidFill>
              </a:rPr>
              <a:t>поддержка НКО </a:t>
            </a:r>
          </a:p>
        </p:txBody>
      </p:sp>
      <p:sp>
        <p:nvSpPr>
          <p:cNvPr id="5" name="Стрелка вправо 4">
            <a:extLst>
              <a:ext uri="{FF2B5EF4-FFF2-40B4-BE49-F238E27FC236}">
                <a16:creationId xmlns:a16="http://schemas.microsoft.com/office/drawing/2014/main" id="{E2B6DFE7-AC62-CA40-A575-73110E344397}"/>
              </a:ext>
            </a:extLst>
          </p:cNvPr>
          <p:cNvSpPr/>
          <p:nvPr/>
        </p:nvSpPr>
        <p:spPr>
          <a:xfrm>
            <a:off x="273843" y="4327127"/>
            <a:ext cx="1097753" cy="473150"/>
          </a:xfrm>
          <a:prstGeom prst="rightArrow">
            <a:avLst/>
          </a:prstGeom>
          <a:solidFill>
            <a:srgbClr val="E7C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id="{26FA7803-2D68-994D-BFAB-809A930E4D56}"/>
              </a:ext>
            </a:extLst>
          </p:cNvPr>
          <p:cNvSpPr/>
          <p:nvPr/>
        </p:nvSpPr>
        <p:spPr>
          <a:xfrm>
            <a:off x="273844" y="5553241"/>
            <a:ext cx="1097753" cy="469005"/>
          </a:xfrm>
          <a:prstGeom prst="rightArrow">
            <a:avLst/>
          </a:prstGeom>
          <a:solidFill>
            <a:srgbClr val="E7C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id="{21093B2D-149B-2E44-8E42-96AD8A77C867}"/>
              </a:ext>
            </a:extLst>
          </p:cNvPr>
          <p:cNvSpPr/>
          <p:nvPr/>
        </p:nvSpPr>
        <p:spPr>
          <a:xfrm>
            <a:off x="273843" y="3101013"/>
            <a:ext cx="1097753" cy="473150"/>
          </a:xfrm>
          <a:prstGeom prst="rightArrow">
            <a:avLst/>
          </a:prstGeom>
          <a:solidFill>
            <a:srgbClr val="E7C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C837BC1-57FA-564B-8774-4C311C7CA89E}"/>
              </a:ext>
            </a:extLst>
          </p:cNvPr>
          <p:cNvSpPr/>
          <p:nvPr/>
        </p:nvSpPr>
        <p:spPr>
          <a:xfrm>
            <a:off x="2896046" y="150832"/>
            <a:ext cx="68704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4A2C18"/>
                </a:solidFill>
              </a:rPr>
              <a:t>Направления деятельности: </a:t>
            </a:r>
            <a:endParaRPr lang="ru-RU" sz="4000" b="1" i="0" u="none" strike="noStrike" dirty="0">
              <a:solidFill>
                <a:srgbClr val="4A2C18"/>
              </a:solidFill>
              <a:effectLst/>
            </a:endParaRPr>
          </a:p>
        </p:txBody>
      </p:sp>
      <p:sp>
        <p:nvSpPr>
          <p:cNvPr id="10" name="Стрелка вправо 9">
            <a:extLst>
              <a:ext uri="{FF2B5EF4-FFF2-40B4-BE49-F238E27FC236}">
                <a16:creationId xmlns:a16="http://schemas.microsoft.com/office/drawing/2014/main" id="{02E0D237-1BE1-9048-81D1-0407B5752FB8}"/>
              </a:ext>
            </a:extLst>
          </p:cNvPr>
          <p:cNvSpPr/>
          <p:nvPr/>
        </p:nvSpPr>
        <p:spPr>
          <a:xfrm>
            <a:off x="273843" y="1685241"/>
            <a:ext cx="1097753" cy="473150"/>
          </a:xfrm>
          <a:prstGeom prst="rightArrow">
            <a:avLst/>
          </a:prstGeom>
          <a:solidFill>
            <a:srgbClr val="E7C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18B20C8-F559-2740-833E-035EA419DDBE}"/>
              </a:ext>
            </a:extLst>
          </p:cNvPr>
          <p:cNvSpPr/>
          <p:nvPr/>
        </p:nvSpPr>
        <p:spPr>
          <a:xfrm>
            <a:off x="1572715" y="1380668"/>
            <a:ext cx="45683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4A2C18"/>
                </a:solidFill>
              </a:rPr>
              <a:t>Финансовая </a:t>
            </a:r>
            <a:br>
              <a:rPr lang="ru-RU" sz="2800" b="1" dirty="0">
                <a:solidFill>
                  <a:srgbClr val="4A2C18"/>
                </a:solidFill>
              </a:rPr>
            </a:br>
            <a:r>
              <a:rPr lang="ru-RU" sz="2800" b="1" dirty="0">
                <a:solidFill>
                  <a:srgbClr val="4A2C18"/>
                </a:solidFill>
              </a:rPr>
              <a:t>поддержка НКО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F2F41F9-4398-CD46-8368-112C95806BA3}"/>
              </a:ext>
            </a:extLst>
          </p:cNvPr>
          <p:cNvSpPr/>
          <p:nvPr/>
        </p:nvSpPr>
        <p:spPr>
          <a:xfrm>
            <a:off x="5030181" y="5464576"/>
            <a:ext cx="6628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</a:rPr>
              <a:t>содействие в продвижении и реализации социально значимых проектов НКО и инициативных граждан Челябинской области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F88568-5C7B-B04F-B833-A25ED5E222DF}"/>
              </a:ext>
            </a:extLst>
          </p:cNvPr>
          <p:cNvSpPr/>
          <p:nvPr/>
        </p:nvSpPr>
        <p:spPr>
          <a:xfrm>
            <a:off x="5030181" y="4099052"/>
            <a:ext cx="67570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</a:rPr>
              <a:t>проведение семинаров, тренингов и курсов повышения квалификации представителей негосударственных социально ориентированных организаций и активных граждан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9E56AF4-94CC-BC44-BA71-8AA1BB52486B}"/>
              </a:ext>
            </a:extLst>
          </p:cNvPr>
          <p:cNvSpPr/>
          <p:nvPr/>
        </p:nvSpPr>
        <p:spPr>
          <a:xfrm>
            <a:off x="5030181" y="2875922"/>
            <a:ext cx="6628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методическая и консультационная поддержка представителей некоммерческих организаций и инициативных граждан по вопросам развития социально значимых проектов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E21A9C5-2957-B642-8C4B-DDFD62BD71EF}"/>
              </a:ext>
            </a:extLst>
          </p:cNvPr>
          <p:cNvSpPr/>
          <p:nvPr/>
        </p:nvSpPr>
        <p:spPr>
          <a:xfrm>
            <a:off x="5030181" y="1044653"/>
            <a:ext cx="67570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</a:rPr>
              <a:t>Фонд является оператором конкурсов на предоставление грантов Губернатора Челябинской области СО НКО и физическим лицам, участвующим в развитии институтов гражданского общества, на реализацию социально значимых проектов и проектов в сфере защиты прав и свобод гражданина на Южном Урале (</a:t>
            </a:r>
            <a:r>
              <a:rPr lang="ru-RU" dirty="0">
                <a:solidFill>
                  <a:srgbClr val="000000"/>
                </a:solidFill>
                <a:hlinkClick r:id="rId2"/>
              </a:rPr>
              <a:t>грантыгубернатора74.рф</a:t>
            </a:r>
            <a:r>
              <a:rPr lang="ru-RU" dirty="0">
                <a:solidFill>
                  <a:srgbClr val="000000"/>
                </a:solidFill>
              </a:rPr>
              <a:t>)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40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45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57718" y="1705569"/>
            <a:ext cx="1925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Развитие институтов </a:t>
            </a:r>
            <a:b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гражданского общества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05102" y="1659909"/>
            <a:ext cx="2092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Развитие общественной </a:t>
            </a:r>
            <a:b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дипломатии и поддержка </a:t>
            </a:r>
            <a:b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соотечественников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74126" y="1690688"/>
            <a:ext cx="2089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Охрана здоровья граждан,</a:t>
            </a:r>
            <a:b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пропаганда здорового</a:t>
            </a:r>
            <a:b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образа жизни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739944" y="1752243"/>
            <a:ext cx="2356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Поддержка проектов в </a:t>
            </a:r>
            <a:b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области культуры и искусства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7718" y="4074288"/>
            <a:ext cx="2074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Сохранение исторической</a:t>
            </a:r>
            <a:b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памяти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05102" y="3981954"/>
            <a:ext cx="2271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Поддержка проектов в </a:t>
            </a:r>
            <a:b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области науки, образования, </a:t>
            </a:r>
            <a:b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просвещения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4126" y="4074286"/>
            <a:ext cx="2198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Охрана окружающей среды</a:t>
            </a:r>
            <a:b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и защита животных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580780" y="4032880"/>
            <a:ext cx="2464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Защита прав и свобод человека</a:t>
            </a:r>
            <a:b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и гражданина, в том числе </a:t>
            </a:r>
            <a:b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защита прав заключённых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1574" y="6196280"/>
            <a:ext cx="1903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Поддержка семьи,</a:t>
            </a:r>
            <a:b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материнства, отцовства</a:t>
            </a:r>
            <a:b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и детства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95109" y="6288612"/>
            <a:ext cx="2481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Укрепление межнационального</a:t>
            </a:r>
            <a:b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и межрелигиозного согласия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717328" y="6161392"/>
            <a:ext cx="21691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Социальное обслуживание,</a:t>
            </a:r>
            <a:b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социальная поддержка</a:t>
            </a:r>
            <a:b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и защита граждан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780820" y="6161393"/>
            <a:ext cx="2274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Выявление и поддержка</a:t>
            </a:r>
            <a:b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молодых талантов в области</a:t>
            </a:r>
            <a:b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sz="1200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культуры и искусства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95703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835056" y="893693"/>
            <a:ext cx="85218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Заявки на участие в конкурсах принимались </a:t>
            </a:r>
            <a:br>
              <a:rPr lang="ru-RU" sz="28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sz="28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в электронном виде на информационном портале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20918" y="2219256"/>
            <a:ext cx="995016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грантыгубернатора74.рф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311688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Процедура и 12 направлений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42001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805" y="1452408"/>
            <a:ext cx="4602906" cy="54055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547" y="1452408"/>
            <a:ext cx="4602906" cy="5405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604" y="1398712"/>
            <a:ext cx="4602906" cy="54055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19113" y="122115"/>
            <a:ext cx="101537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Поданные заявки на конкурсы грантов Губернатора Челябинской области </a:t>
            </a:r>
            <a:endParaRPr lang="ru-RU" sz="4000" dirty="0">
              <a:solidFill>
                <a:srgbClr val="4A2C1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2480" y="2999653"/>
            <a:ext cx="2705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Первый конкурс </a:t>
            </a:r>
            <a:b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грантов Губернатора </a:t>
            </a:r>
            <a:b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Челябинской области </a:t>
            </a:r>
            <a:b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для СО НКО</a:t>
            </a:r>
            <a:endParaRPr lang="ru-RU" dirty="0">
              <a:solidFill>
                <a:srgbClr val="4A2C18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41631" y="3061728"/>
            <a:ext cx="2705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Второй конкурс </a:t>
            </a:r>
            <a:b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грантов Губернатора </a:t>
            </a:r>
            <a:b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Челябинской области </a:t>
            </a:r>
            <a:b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для СО НКО</a:t>
            </a:r>
            <a:endParaRPr lang="ru-RU" dirty="0">
              <a:solidFill>
                <a:srgbClr val="4A2C18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59483" y="3061728"/>
            <a:ext cx="2790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Конкурс </a:t>
            </a:r>
            <a:b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грантов Губернатора </a:t>
            </a:r>
            <a:b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Челябинской области </a:t>
            </a:r>
            <a:b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для физических лиц</a:t>
            </a:r>
            <a:endParaRPr lang="ru-RU" dirty="0">
              <a:solidFill>
                <a:srgbClr val="4A2C18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646941" y="2035639"/>
            <a:ext cx="1343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402</a:t>
            </a:r>
            <a:endParaRPr lang="ru-RU" sz="4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44682" y="2056469"/>
            <a:ext cx="12451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166</a:t>
            </a:r>
            <a:endParaRPr lang="ru-RU" sz="4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3228" y="1959247"/>
            <a:ext cx="1059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315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323" y="-227755"/>
            <a:ext cx="1282252" cy="13870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806" y="240109"/>
            <a:ext cx="1282252" cy="13870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439" y="-693540"/>
            <a:ext cx="1282252" cy="13870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642" y="-546998"/>
            <a:ext cx="1282252" cy="138707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58" y="-1007645"/>
            <a:ext cx="1282252" cy="1387079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 flipH="1">
            <a:off x="-764009" y="-1048042"/>
            <a:ext cx="2317455" cy="2634833"/>
            <a:chOff x="10661439" y="-1007645"/>
            <a:chExt cx="2317455" cy="2634833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5806" y="240109"/>
              <a:ext cx="1282252" cy="1387079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439" y="-693540"/>
              <a:ext cx="1282252" cy="1387079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6642" y="-546998"/>
              <a:ext cx="1282252" cy="138707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8758" y="-1007645"/>
              <a:ext cx="1282252" cy="1387079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1955" y="-281231"/>
            <a:ext cx="1282252" cy="1387079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699079" y="2440190"/>
            <a:ext cx="964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заявок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766427" y="2510085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заявок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768685" y="2514227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заявки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10382" y="5648964"/>
            <a:ext cx="49712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4A2C18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Всего 883 заявки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51965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6603" y="3610603"/>
            <a:ext cx="3826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Количество дней </a:t>
            </a:r>
            <a:br>
              <a:rPr lang="ru-RU" sz="24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ru-RU" sz="24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приёма заявок в среднем</a:t>
            </a:r>
            <a:endParaRPr lang="ru-RU" sz="2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2393" y="979718"/>
            <a:ext cx="286168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0" b="1" dirty="0">
                <a:solidFill>
                  <a:srgbClr val="4A2C1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</a:t>
            </a:r>
            <a:endParaRPr lang="ru-RU" sz="18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28349" y="1071749"/>
            <a:ext cx="286168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0" b="1" dirty="0">
                <a:solidFill>
                  <a:srgbClr val="F4C50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</a:t>
            </a:r>
            <a:endParaRPr lang="ru-RU" sz="18000" dirty="0">
              <a:solidFill>
                <a:srgbClr val="F4C5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234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647</Words>
  <Application>Microsoft Macintosh PowerPoint</Application>
  <PresentationFormat>Широкоэкранный</PresentationFormat>
  <Paragraphs>128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Lato</vt:lpstr>
      <vt:lpstr>Lato Medium</vt:lpstr>
      <vt:lpstr>Тема Office</vt:lpstr>
      <vt:lpstr>О фонде</vt:lpstr>
      <vt:lpstr>учреждены</vt:lpstr>
      <vt:lpstr>Консультационная  деятельность </vt:lpstr>
      <vt:lpstr>Презентация PowerPoint</vt:lpstr>
      <vt:lpstr>Презентация PowerPoint</vt:lpstr>
      <vt:lpstr>Презентация PowerPoint</vt:lpstr>
      <vt:lpstr>Процедура и 12 направлений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100 млн</vt:lpstr>
      <vt:lpstr>Меры поддержки фонда</vt:lpstr>
      <vt:lpstr>грантыгубернатора74.рф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Yulia Arhipova</cp:lastModifiedBy>
  <cp:revision>43</cp:revision>
  <dcterms:created xsi:type="dcterms:W3CDTF">2020-12-15T12:03:42Z</dcterms:created>
  <dcterms:modified xsi:type="dcterms:W3CDTF">2021-04-20T15:43:45Z</dcterms:modified>
</cp:coreProperties>
</file>